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2"/>
  </p:notesMasterIdLst>
  <p:sldIdLst>
    <p:sldId id="257" r:id="rId5"/>
    <p:sldId id="274" r:id="rId6"/>
    <p:sldId id="304" r:id="rId7"/>
    <p:sldId id="258" r:id="rId8"/>
    <p:sldId id="288" r:id="rId9"/>
    <p:sldId id="305" r:id="rId10"/>
    <p:sldId id="298" r:id="rId11"/>
    <p:sldId id="307" r:id="rId12"/>
    <p:sldId id="308" r:id="rId13"/>
    <p:sldId id="309" r:id="rId14"/>
    <p:sldId id="310" r:id="rId15"/>
    <p:sldId id="311" r:id="rId16"/>
    <p:sldId id="312" r:id="rId17"/>
    <p:sldId id="314" r:id="rId18"/>
    <p:sldId id="313" r:id="rId19"/>
    <p:sldId id="306" r:id="rId20"/>
    <p:sldId id="279" r:id="rId21"/>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1110FE-79E6-D799-5E1D-025DA453A3E1}" name="Carmen Di Cara" initials="CDC" userId="S::carmen@catchafireagency.com::5825161c-e40c-41a0-b209-75ca65a586f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A6FA"/>
    <a:srgbClr val="4F6BD9"/>
    <a:srgbClr val="EDD617"/>
    <a:srgbClr val="1C0D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E8585D-B25E-082B-2923-599A3F5443AE}" v="1840" dt="2026-03-16T21:51:35.0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05"/>
    <p:restoredTop sz="61591" autoAdjust="0"/>
  </p:normalViewPr>
  <p:slideViewPr>
    <p:cSldViewPr snapToGrid="0">
      <p:cViewPr varScale="1">
        <p:scale>
          <a:sx n="50" d="100"/>
          <a:sy n="50" d="100"/>
        </p:scale>
        <p:origin x="1195" y="53"/>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8" /><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tableStyles" Target="tableStyles.xml" Id="rId26" /><Relationship Type="http://schemas.openxmlformats.org/officeDocument/2006/relationships/customXml" Target="../customXml/item3.xml" Id="rId3" /><Relationship Type="http://schemas.openxmlformats.org/officeDocument/2006/relationships/slide" Target="slides/slide17.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theme" Target="theme/theme1.xml" Id="rId25"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slide" Target="slides/slide16.xml" Id="rId20" /><Relationship Type="http://schemas.microsoft.com/office/2018/10/relationships/authors" Target="authors.xml" Id="rId29"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viewProps" Target="viewProps.xml" Id="rId24"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presProps" Target="presProps.xml" Id="rId23" /><Relationship Type="http://schemas.microsoft.com/office/2015/10/relationships/revisionInfo" Target="revisionInfo.xml"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notesMaster" Target="notesMasters/notesMaster1.xml" Id="rId22"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6363" cy="470895"/>
          </a:xfrm>
          <a:prstGeom prst="rect">
            <a:avLst/>
          </a:prstGeom>
        </p:spPr>
        <p:txBody>
          <a:bodyPr vert="horz" lIns="94189" tIns="47094" rIns="94189" bIns="47094" rtlCol="0"/>
          <a:lstStyle>
            <a:lvl1pPr algn="l">
              <a:defRPr sz="1200"/>
            </a:lvl1pPr>
          </a:lstStyle>
          <a:p>
            <a:endParaRPr lang="en-GB"/>
          </a:p>
        </p:txBody>
      </p:sp>
      <p:sp>
        <p:nvSpPr>
          <p:cNvPr id="3" name="Date Placeholder 2"/>
          <p:cNvSpPr>
            <a:spLocks noGrp="1"/>
          </p:cNvSpPr>
          <p:nvPr>
            <p:ph type="dt" idx="1"/>
          </p:nvPr>
        </p:nvSpPr>
        <p:spPr>
          <a:xfrm>
            <a:off x="4021294" y="0"/>
            <a:ext cx="3076363" cy="470895"/>
          </a:xfrm>
          <a:prstGeom prst="rect">
            <a:avLst/>
          </a:prstGeom>
        </p:spPr>
        <p:txBody>
          <a:bodyPr vert="horz" lIns="94189" tIns="47094" rIns="94189" bIns="47094" rtlCol="0"/>
          <a:lstStyle>
            <a:lvl1pPr algn="r">
              <a:defRPr sz="1200"/>
            </a:lvl1pPr>
          </a:lstStyle>
          <a:p>
            <a:fld id="{00A30F86-9BD1-C349-9EDE-A8417A287843}" type="datetimeFigureOut">
              <a:rPr lang="en-GB" smtClean="0"/>
              <a:t>16/03/2026</a:t>
            </a:fld>
            <a:endParaRPr lang="en-GB"/>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89" tIns="47094" rIns="94189" bIns="47094" rtlCol="0" anchor="ctr"/>
          <a:lstStyle/>
          <a:p>
            <a:endParaRPr lang="en-GB"/>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89" tIns="47094" rIns="94189" bIns="4709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914407"/>
            <a:ext cx="3076363" cy="470894"/>
          </a:xfrm>
          <a:prstGeom prst="rect">
            <a:avLst/>
          </a:prstGeom>
        </p:spPr>
        <p:txBody>
          <a:bodyPr vert="horz" lIns="94189" tIns="47094" rIns="94189" bIns="47094" rtlCol="0" anchor="b"/>
          <a:lstStyle>
            <a:lvl1pPr algn="l">
              <a:defRPr sz="1200"/>
            </a:lvl1pPr>
          </a:lstStyle>
          <a:p>
            <a:endParaRPr lang="en-GB"/>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89" tIns="47094" rIns="94189" bIns="47094" rtlCol="0" anchor="b"/>
          <a:lstStyle>
            <a:lvl1pPr algn="r">
              <a:defRPr sz="1200"/>
            </a:lvl1pPr>
          </a:lstStyle>
          <a:p>
            <a:fld id="{ABC34A91-F96C-C940-81A9-67B35284F1ED}" type="slidenum">
              <a:rPr lang="en-GB" smtClean="0"/>
              <a:t>‹#›</a:t>
            </a:fld>
            <a:endParaRPr lang="en-GB"/>
          </a:p>
        </p:txBody>
      </p:sp>
    </p:spTree>
    <p:extLst>
      <p:ext uri="{BB962C8B-B14F-4D97-AF65-F5344CB8AC3E}">
        <p14:creationId xmlns:p14="http://schemas.microsoft.com/office/powerpoint/2010/main" val="3059130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100" b="1" dirty="0"/>
              <a:t>This is a recap slide and here in case the video doesn’t work!  (You don’t need to go through it all, just use elements you want to stress)</a:t>
            </a:r>
          </a:p>
          <a:p>
            <a:pPr algn="l"/>
            <a:endParaRPr lang="en-GB" sz="1100" b="1" dirty="0"/>
          </a:p>
          <a:p>
            <a:pPr algn="l"/>
            <a:r>
              <a:rPr lang="en-GB" sz="1100" dirty="0"/>
              <a:t>For those of you who don’t know:</a:t>
            </a:r>
          </a:p>
          <a:p>
            <a:pPr defTabSz="620603">
              <a:defRPr/>
            </a:pPr>
            <a:endParaRPr lang="en-GB" sz="1100" dirty="0"/>
          </a:p>
          <a:p>
            <a:pPr defTabSz="620603">
              <a:defRPr/>
            </a:pPr>
            <a:r>
              <a:rPr lang="en-GB" sz="1100" dirty="0"/>
              <a:t>We were founded over 25 years ago and are named after Demelza Phillips, who inspired the creation of our first hospice and our charity.</a:t>
            </a:r>
          </a:p>
          <a:p>
            <a:pPr algn="l"/>
            <a:endParaRPr lang="en-GB" sz="1100" b="1" dirty="0"/>
          </a:p>
          <a:p>
            <a:pPr algn="l"/>
            <a:r>
              <a:rPr lang="en-GB" sz="1100" b="1" dirty="0"/>
              <a:t>Demelza delivers extraordinary care to extraordinary children who are facing serious or life-limiting conditions</a:t>
            </a:r>
          </a:p>
          <a:p>
            <a:pPr algn="l"/>
            <a:endParaRPr lang="en-GB" sz="1100" dirty="0"/>
          </a:p>
          <a:p>
            <a:pPr defTabSz="620603">
              <a:defRPr/>
            </a:pPr>
            <a:r>
              <a:rPr lang="en-GB" sz="1100" dirty="0"/>
              <a:t>We do this </a:t>
            </a:r>
            <a:r>
              <a:rPr lang="en-GB" sz="1100" b="1" dirty="0"/>
              <a:t>throughout Kent, South East London and East Sussex </a:t>
            </a:r>
            <a:r>
              <a:rPr lang="en-GB" sz="1100" dirty="0"/>
              <a:t>and are here to support them and their families at every step – from first diagnosis and for as long as we’re needed. </a:t>
            </a:r>
            <a:r>
              <a:rPr lang="en-GB" sz="1100" b="1" dirty="0"/>
              <a:t>We support children and families where we’re needed most: in our hospices, in their homes, in local communities and online.</a:t>
            </a:r>
          </a:p>
          <a:p>
            <a:endParaRPr lang="en-GB" sz="1100" dirty="0"/>
          </a:p>
          <a:p>
            <a:pPr algn="l"/>
            <a:r>
              <a:rPr lang="en-GB" sz="1100" dirty="0"/>
              <a:t>We’re currently supporting over 2,500 children and their family members, across a hugely diverse patch of the country:</a:t>
            </a:r>
          </a:p>
          <a:p>
            <a:pPr algn="l"/>
            <a:endParaRPr lang="en-GB" sz="1100" dirty="0"/>
          </a:p>
          <a:p>
            <a:pPr marL="353208" indent="-353208">
              <a:lnSpc>
                <a:spcPct val="107000"/>
              </a:lnSpc>
              <a:buFont typeface="Symbol" panose="05050102010706020507" pitchFamily="18" charset="2"/>
              <a:buChar char=""/>
            </a:pPr>
            <a:r>
              <a:rPr lang="en-GB" sz="1100" dirty="0">
                <a:ea typeface="Calibri" panose="020F0502020204030204" pitchFamily="34" charset="0"/>
                <a:cs typeface="Times New Roman" panose="02020603050405020304" pitchFamily="18" charset="0"/>
              </a:rPr>
              <a:t>Diverse in ethnicities as well as socio-economic factors.</a:t>
            </a:r>
          </a:p>
          <a:p>
            <a:pPr marL="353208" indent="-353208">
              <a:lnSpc>
                <a:spcPct val="107000"/>
              </a:lnSpc>
              <a:buFont typeface="Symbol" panose="05050102010706020507" pitchFamily="18" charset="2"/>
              <a:buChar char=""/>
            </a:pPr>
            <a:r>
              <a:rPr lang="en-GB" sz="1100" dirty="0">
                <a:ea typeface="Calibri" panose="020F0502020204030204" pitchFamily="34" charset="0"/>
                <a:cs typeface="Times New Roman" panose="02020603050405020304" pitchFamily="18" charset="0"/>
              </a:rPr>
              <a:t>babies, children and young people</a:t>
            </a:r>
          </a:p>
          <a:p>
            <a:pPr marL="353208" indent="-353208">
              <a:lnSpc>
                <a:spcPct val="107000"/>
              </a:lnSpc>
              <a:buFont typeface="Symbol" panose="05050102010706020507" pitchFamily="18" charset="2"/>
              <a:buChar char=""/>
            </a:pPr>
            <a:r>
              <a:rPr lang="en-GB" sz="1100" dirty="0">
                <a:ea typeface="Calibri" panose="020F0502020204030204" pitchFamily="34" charset="0"/>
                <a:cs typeface="Times New Roman" panose="02020603050405020304" pitchFamily="18" charset="0"/>
              </a:rPr>
              <a:t>serious or life-limiting conditions</a:t>
            </a:r>
          </a:p>
          <a:p>
            <a:pPr marL="353208" indent="-353208">
              <a:lnSpc>
                <a:spcPct val="107000"/>
              </a:lnSpc>
              <a:buFont typeface="Symbol" panose="05050102010706020507" pitchFamily="18" charset="2"/>
              <a:buChar char=""/>
            </a:pPr>
            <a:r>
              <a:rPr lang="en-GB" sz="1100" dirty="0">
                <a:ea typeface="Calibri" panose="020F0502020204030204" pitchFamily="34" charset="0"/>
                <a:cs typeface="Times New Roman" panose="02020603050405020304" pitchFamily="18" charset="0"/>
              </a:rPr>
              <a:t>Conditions range from things you will have heard of like: epilepsy, childhood cancers, brain tumours, neurological conditions, and include genetic conditions so rare they don't have a name, just a series of numbers.</a:t>
            </a:r>
          </a:p>
          <a:p>
            <a:pPr marL="353208" indent="-353208">
              <a:lnSpc>
                <a:spcPct val="107000"/>
              </a:lnSpc>
              <a:spcAft>
                <a:spcPts val="824"/>
              </a:spcAft>
              <a:buFont typeface="Symbol" panose="05050102010706020507" pitchFamily="18" charset="2"/>
              <a:buChar char=""/>
            </a:pPr>
            <a:r>
              <a:rPr lang="en-GB" sz="1100" dirty="0">
                <a:ea typeface="Calibri" panose="020F0502020204030204" pitchFamily="34" charset="0"/>
                <a:cs typeface="Times New Roman" panose="02020603050405020304" pitchFamily="18" charset="0"/>
              </a:rPr>
              <a:t>So the children we support are hugely diverse in their needs and our team are specialist paediatric nurses and HCA’s.</a:t>
            </a:r>
          </a:p>
          <a:p>
            <a:pPr marL="176605" indent="-176605">
              <a:buFont typeface="Arial" panose="020B0604020202020204" pitchFamily="34" charset="0"/>
              <a:buChar char="•"/>
            </a:pPr>
            <a:endParaRPr lang="en-GB" sz="1100" dirty="0"/>
          </a:p>
          <a:p>
            <a:pPr marL="176605" indent="-176605" defTabSz="941890">
              <a:buFont typeface="Arial" panose="020B0604020202020204" pitchFamily="34" charset="0"/>
              <a:buChar char="•"/>
              <a:defRPr/>
            </a:pPr>
            <a:r>
              <a:rPr lang="en-GB" sz="1100" b="1" dirty="0"/>
              <a:t>We go beyond providing outstanding clinical care and emotional support. </a:t>
            </a:r>
          </a:p>
          <a:p>
            <a:pPr defTabSz="941890">
              <a:defRPr/>
            </a:pPr>
            <a:endParaRPr lang="en-GB" sz="1100" b="1" dirty="0"/>
          </a:p>
          <a:p>
            <a:pPr marL="176605" indent="-176605" defTabSz="941890">
              <a:buFont typeface="Arial" panose="020B0604020202020204" pitchFamily="34" charset="0"/>
              <a:buChar char="•"/>
              <a:defRPr/>
            </a:pPr>
            <a:r>
              <a:rPr lang="en-GB" sz="1100" dirty="0"/>
              <a:t>Offer support unique to every child and family</a:t>
            </a:r>
          </a:p>
          <a:p>
            <a:pPr defTabSz="941890">
              <a:defRPr/>
            </a:pPr>
            <a:endParaRPr lang="en-GB" sz="1100" dirty="0"/>
          </a:p>
          <a:p>
            <a:pPr marL="176605" indent="-176605" defTabSz="941890">
              <a:buFont typeface="Arial" panose="020B0604020202020204" pitchFamily="34" charset="0"/>
              <a:buChar char="•"/>
              <a:defRPr/>
            </a:pPr>
            <a:r>
              <a:rPr lang="en-GB" sz="1100" dirty="0"/>
              <a:t>Helping to celebrate the joy in family life and making precious memories during challenging times. </a:t>
            </a:r>
          </a:p>
          <a:p>
            <a:pPr marL="176605" indent="-176605">
              <a:buFont typeface="Arial" panose="020B0604020202020204" pitchFamily="34" charset="0"/>
              <a:buChar char="•"/>
            </a:pPr>
            <a:endParaRPr lang="en-GB" sz="1100" b="1" dirty="0"/>
          </a:p>
          <a:p>
            <a:pPr marL="176605" indent="-176605">
              <a:buFont typeface="Arial" panose="020B0604020202020204" pitchFamily="34" charset="0"/>
              <a:buChar char="•"/>
            </a:pPr>
            <a:r>
              <a:rPr lang="en-GB" sz="1100" dirty="0"/>
              <a:t>24 / 7 / 365, free to families</a:t>
            </a:r>
          </a:p>
          <a:p>
            <a:endParaRPr lang="en-GB" sz="1100" dirty="0"/>
          </a:p>
          <a:p>
            <a:pPr marL="176605" indent="-176605">
              <a:buFont typeface="Arial" panose="020B0604020202020204" pitchFamily="34" charset="0"/>
              <a:buChar char="•"/>
            </a:pPr>
            <a:r>
              <a:rPr lang="en-GB" sz="1100" b="1" dirty="0"/>
              <a:t>You’re in good company – in supporting us you’re joining organisations like (list partners that may interest them / are in their sphere):</a:t>
            </a:r>
          </a:p>
          <a:p>
            <a:r>
              <a:rPr lang="en-GB" sz="1100" dirty="0"/>
              <a:t>Who support us on a team and corporate level</a:t>
            </a:r>
          </a:p>
          <a:p>
            <a:r>
              <a:rPr lang="en-GB" sz="1100" b="1" dirty="0"/>
              <a:t>NB – you can change this to your relevant partners and supporters, and you’ll need to check this is up to date before you present so as not to mislead people!</a:t>
            </a:r>
          </a:p>
          <a:p>
            <a:pPr marL="176605" indent="-176605">
              <a:buFont typeface="Arial" panose="020B0604020202020204" pitchFamily="34" charset="0"/>
              <a:buChar char="•"/>
            </a:pPr>
            <a:endParaRPr lang="en-GB" sz="1100" dirty="0"/>
          </a:p>
        </p:txBody>
      </p:sp>
      <p:sp>
        <p:nvSpPr>
          <p:cNvPr id="4" name="Slide Number Placeholder 3"/>
          <p:cNvSpPr>
            <a:spLocks noGrp="1"/>
          </p:cNvSpPr>
          <p:nvPr>
            <p:ph type="sldNum" sz="quarter" idx="5"/>
          </p:nvPr>
        </p:nvSpPr>
        <p:spPr/>
        <p:txBody>
          <a:bodyPr/>
          <a:lstStyle/>
          <a:p>
            <a:fld id="{ABC34A91-F96C-C940-81A9-67B35284F1ED}" type="slidenum">
              <a:rPr lang="en-GB" smtClean="0"/>
              <a:t>3</a:t>
            </a:fld>
            <a:endParaRPr lang="en-GB"/>
          </a:p>
        </p:txBody>
      </p:sp>
    </p:spTree>
    <p:extLst>
      <p:ext uri="{BB962C8B-B14F-4D97-AF65-F5344CB8AC3E}">
        <p14:creationId xmlns:p14="http://schemas.microsoft.com/office/powerpoint/2010/main" val="2825121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CE368-F85E-F922-2394-23E0485851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03D00-69EC-D8E9-009F-F7B48017A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23D29-C612-A170-E83A-B8B31CC7CF5B}"/>
              </a:ext>
            </a:extLst>
          </p:cNvPr>
          <p:cNvSpPr>
            <a:spLocks noGrp="1"/>
          </p:cNvSpPr>
          <p:nvPr>
            <p:ph type="body" idx="1"/>
          </p:nvPr>
        </p:nvSpPr>
        <p:spPr/>
        <p:txBody>
          <a:bodyPr/>
          <a:lstStyle/>
          <a:p>
            <a:pPr algn="l"/>
            <a:r>
              <a:rPr lang="en-GB" sz="1100" b="1" dirty="0"/>
              <a:t>This is a recap slide and here in case the video doesn’t work!  (You don’t need to go through it all, just use elements you want to stress)</a:t>
            </a:r>
          </a:p>
          <a:p>
            <a:pPr algn="l"/>
            <a:endParaRPr lang="en-GB" sz="1100" b="1" dirty="0"/>
          </a:p>
          <a:p>
            <a:pPr algn="l"/>
            <a:r>
              <a:rPr lang="en-GB" sz="1100" dirty="0"/>
              <a:t>For those of you who don’t know:</a:t>
            </a:r>
          </a:p>
          <a:p>
            <a:pPr defTabSz="620603">
              <a:defRPr/>
            </a:pPr>
            <a:endParaRPr lang="en-GB" sz="1100" dirty="0"/>
          </a:p>
          <a:p>
            <a:pPr defTabSz="620603">
              <a:defRPr/>
            </a:pPr>
            <a:r>
              <a:rPr lang="en-GB" sz="1100" dirty="0"/>
              <a:t>We were founded over 25 years ago and are named after Demelza Phillips, who inspired the creation of our first hospice and our charity.</a:t>
            </a:r>
          </a:p>
          <a:p>
            <a:pPr algn="l"/>
            <a:endParaRPr lang="en-GB" sz="1100" b="1" dirty="0"/>
          </a:p>
          <a:p>
            <a:pPr algn="l"/>
            <a:r>
              <a:rPr lang="en-GB" sz="1100" b="1" dirty="0"/>
              <a:t>Demelza delivers extraordinary care to extraordinary children who are facing serious or life-limiting conditions</a:t>
            </a:r>
          </a:p>
          <a:p>
            <a:pPr algn="l"/>
            <a:endParaRPr lang="en-GB" sz="1100" dirty="0"/>
          </a:p>
          <a:p>
            <a:pPr defTabSz="620603">
              <a:defRPr/>
            </a:pPr>
            <a:r>
              <a:rPr lang="en-GB" sz="1100" dirty="0"/>
              <a:t>We do this </a:t>
            </a:r>
            <a:r>
              <a:rPr lang="en-GB" sz="1100" b="1" dirty="0"/>
              <a:t>throughout Kent, South East London and East Sussex </a:t>
            </a:r>
            <a:r>
              <a:rPr lang="en-GB" sz="1100" dirty="0"/>
              <a:t>and are here to support them and their families at every step – from first diagnosis and for as long as we’re needed. </a:t>
            </a:r>
            <a:r>
              <a:rPr lang="en-GB" sz="1100" b="1" dirty="0"/>
              <a:t>We support children and families where we’re needed most: in our hospices, in their homes, in local communities and online.</a:t>
            </a:r>
          </a:p>
          <a:p>
            <a:endParaRPr lang="en-GB" sz="1100" dirty="0"/>
          </a:p>
          <a:p>
            <a:pPr algn="l"/>
            <a:r>
              <a:rPr lang="en-GB" sz="1100" dirty="0"/>
              <a:t>We’re currently supporting over 2,500 children and their family members, across a hugely diverse patch of the country:</a:t>
            </a:r>
          </a:p>
          <a:p>
            <a:pPr algn="l"/>
            <a:endParaRPr lang="en-GB" sz="1100" dirty="0"/>
          </a:p>
          <a:p>
            <a:pPr marL="353208" indent="-353208">
              <a:lnSpc>
                <a:spcPct val="107000"/>
              </a:lnSpc>
              <a:buFont typeface="Symbol" panose="05050102010706020507" pitchFamily="18" charset="2"/>
              <a:buChar char=""/>
            </a:pPr>
            <a:r>
              <a:rPr lang="en-GB" sz="1100" dirty="0">
                <a:ea typeface="Calibri" panose="020F0502020204030204" pitchFamily="34" charset="0"/>
                <a:cs typeface="Times New Roman" panose="02020603050405020304" pitchFamily="18" charset="0"/>
              </a:rPr>
              <a:t>Diverse in ethnicities as well as socio-economic factors.</a:t>
            </a:r>
          </a:p>
          <a:p>
            <a:pPr marL="353208" indent="-353208">
              <a:lnSpc>
                <a:spcPct val="107000"/>
              </a:lnSpc>
              <a:buFont typeface="Symbol" panose="05050102010706020507" pitchFamily="18" charset="2"/>
              <a:buChar char=""/>
            </a:pPr>
            <a:r>
              <a:rPr lang="en-GB" sz="1100" dirty="0">
                <a:ea typeface="Calibri" panose="020F0502020204030204" pitchFamily="34" charset="0"/>
                <a:cs typeface="Times New Roman" panose="02020603050405020304" pitchFamily="18" charset="0"/>
              </a:rPr>
              <a:t>babies, children and young people</a:t>
            </a:r>
          </a:p>
          <a:p>
            <a:pPr marL="353208" indent="-353208">
              <a:lnSpc>
                <a:spcPct val="107000"/>
              </a:lnSpc>
              <a:buFont typeface="Symbol" panose="05050102010706020507" pitchFamily="18" charset="2"/>
              <a:buChar char=""/>
            </a:pPr>
            <a:r>
              <a:rPr lang="en-GB" sz="1100" dirty="0">
                <a:ea typeface="Calibri" panose="020F0502020204030204" pitchFamily="34" charset="0"/>
                <a:cs typeface="Times New Roman" panose="02020603050405020304" pitchFamily="18" charset="0"/>
              </a:rPr>
              <a:t>serious or life-limiting conditions</a:t>
            </a:r>
          </a:p>
          <a:p>
            <a:pPr marL="353208" indent="-353208">
              <a:lnSpc>
                <a:spcPct val="107000"/>
              </a:lnSpc>
              <a:buFont typeface="Symbol" panose="05050102010706020507" pitchFamily="18" charset="2"/>
              <a:buChar char=""/>
            </a:pPr>
            <a:r>
              <a:rPr lang="en-GB" sz="1100" dirty="0">
                <a:ea typeface="Calibri" panose="020F0502020204030204" pitchFamily="34" charset="0"/>
                <a:cs typeface="Times New Roman" panose="02020603050405020304" pitchFamily="18" charset="0"/>
              </a:rPr>
              <a:t>Conditions range from things you will have heard of like: epilepsy, childhood cancers, brain tumours, neurological conditions, and include genetic conditions so rare they don't have a name, just a series of numbers.</a:t>
            </a:r>
          </a:p>
          <a:p>
            <a:pPr marL="353208" indent="-353208">
              <a:lnSpc>
                <a:spcPct val="107000"/>
              </a:lnSpc>
              <a:spcAft>
                <a:spcPts val="824"/>
              </a:spcAft>
              <a:buFont typeface="Symbol" panose="05050102010706020507" pitchFamily="18" charset="2"/>
              <a:buChar char=""/>
            </a:pPr>
            <a:r>
              <a:rPr lang="en-GB" sz="1100" dirty="0">
                <a:ea typeface="Calibri" panose="020F0502020204030204" pitchFamily="34" charset="0"/>
                <a:cs typeface="Times New Roman" panose="02020603050405020304" pitchFamily="18" charset="0"/>
              </a:rPr>
              <a:t>So the children we support are hugely diverse in their needs and our team are specialist paediatric nurses and HCA’s.</a:t>
            </a:r>
          </a:p>
          <a:p>
            <a:pPr marL="176605" indent="-176605">
              <a:buFont typeface="Arial" panose="020B0604020202020204" pitchFamily="34" charset="0"/>
              <a:buChar char="•"/>
            </a:pPr>
            <a:endParaRPr lang="en-GB" sz="1100" dirty="0"/>
          </a:p>
          <a:p>
            <a:pPr marL="176605" indent="-176605" defTabSz="941890">
              <a:buFont typeface="Arial" panose="020B0604020202020204" pitchFamily="34" charset="0"/>
              <a:buChar char="•"/>
              <a:defRPr/>
            </a:pPr>
            <a:r>
              <a:rPr lang="en-GB" sz="1100" b="1" dirty="0"/>
              <a:t>We go beyond providing outstanding clinical care and emotional support. </a:t>
            </a:r>
          </a:p>
          <a:p>
            <a:pPr defTabSz="941890">
              <a:defRPr/>
            </a:pPr>
            <a:endParaRPr lang="en-GB" sz="1100" b="1" dirty="0"/>
          </a:p>
          <a:p>
            <a:pPr marL="176605" indent="-176605" defTabSz="941890">
              <a:buFont typeface="Arial" panose="020B0604020202020204" pitchFamily="34" charset="0"/>
              <a:buChar char="•"/>
              <a:defRPr/>
            </a:pPr>
            <a:r>
              <a:rPr lang="en-GB" sz="1100" dirty="0"/>
              <a:t>Offer support unique to every child and family</a:t>
            </a:r>
          </a:p>
          <a:p>
            <a:pPr defTabSz="941890">
              <a:defRPr/>
            </a:pPr>
            <a:endParaRPr lang="en-GB" sz="1100" dirty="0"/>
          </a:p>
          <a:p>
            <a:pPr marL="176605" indent="-176605" defTabSz="941890">
              <a:buFont typeface="Arial" panose="020B0604020202020204" pitchFamily="34" charset="0"/>
              <a:buChar char="•"/>
              <a:defRPr/>
            </a:pPr>
            <a:r>
              <a:rPr lang="en-GB" sz="1100" dirty="0"/>
              <a:t>Helping to celebrate the joy in family life and making precious memories during challenging times. </a:t>
            </a:r>
          </a:p>
          <a:p>
            <a:pPr marL="176605" indent="-176605">
              <a:buFont typeface="Arial" panose="020B0604020202020204" pitchFamily="34" charset="0"/>
              <a:buChar char="•"/>
            </a:pPr>
            <a:endParaRPr lang="en-GB" sz="1100" b="1" dirty="0"/>
          </a:p>
          <a:p>
            <a:pPr marL="176605" indent="-176605">
              <a:buFont typeface="Arial" panose="020B0604020202020204" pitchFamily="34" charset="0"/>
              <a:buChar char="•"/>
            </a:pPr>
            <a:r>
              <a:rPr lang="en-GB" sz="1100" dirty="0"/>
              <a:t>24 / 7 / 365, free to families</a:t>
            </a:r>
          </a:p>
          <a:p>
            <a:endParaRPr lang="en-GB" sz="1100" dirty="0"/>
          </a:p>
          <a:p>
            <a:pPr marL="176605" indent="-176605">
              <a:buFont typeface="Arial" panose="020B0604020202020204" pitchFamily="34" charset="0"/>
              <a:buChar char="•"/>
            </a:pPr>
            <a:r>
              <a:rPr lang="en-GB" sz="1100" b="1" dirty="0"/>
              <a:t>You’re in good company – in supporting us you’re joining organisations like (list partners that may interest them / are in their sphere):</a:t>
            </a:r>
          </a:p>
          <a:p>
            <a:r>
              <a:rPr lang="en-GB" sz="1100" dirty="0"/>
              <a:t>Who support us on a team and corporate level</a:t>
            </a:r>
          </a:p>
          <a:p>
            <a:r>
              <a:rPr lang="en-GB" sz="1100" b="1" dirty="0"/>
              <a:t>NB – you can change this to your relevant partners and supporters, and you’ll need to check this is up to date before you present so as not to mislead people!</a:t>
            </a:r>
          </a:p>
          <a:p>
            <a:pPr marL="176605" indent="-176605">
              <a:buFont typeface="Arial" panose="020B0604020202020204" pitchFamily="34" charset="0"/>
              <a:buChar char="•"/>
            </a:pPr>
            <a:endParaRPr lang="en-GB" sz="1100" dirty="0"/>
          </a:p>
        </p:txBody>
      </p:sp>
      <p:sp>
        <p:nvSpPr>
          <p:cNvPr id="4" name="Slide Number Placeholder 3">
            <a:extLst>
              <a:ext uri="{FF2B5EF4-FFF2-40B4-BE49-F238E27FC236}">
                <a16:creationId xmlns:a16="http://schemas.microsoft.com/office/drawing/2014/main" id="{D6D15CEF-6511-48D4-A30D-FF75FD8211FD}"/>
              </a:ext>
            </a:extLst>
          </p:cNvPr>
          <p:cNvSpPr>
            <a:spLocks noGrp="1"/>
          </p:cNvSpPr>
          <p:nvPr>
            <p:ph type="sldNum" sz="quarter" idx="5"/>
          </p:nvPr>
        </p:nvSpPr>
        <p:spPr/>
        <p:txBody>
          <a:bodyPr/>
          <a:lstStyle/>
          <a:p>
            <a:fld id="{ABC34A91-F96C-C940-81A9-67B35284F1ED}" type="slidenum">
              <a:rPr lang="en-GB" smtClean="0"/>
              <a:t>4</a:t>
            </a:fld>
            <a:endParaRPr lang="en-GB"/>
          </a:p>
        </p:txBody>
      </p:sp>
    </p:spTree>
    <p:extLst>
      <p:ext uri="{BB962C8B-B14F-4D97-AF65-F5344CB8AC3E}">
        <p14:creationId xmlns:p14="http://schemas.microsoft.com/office/powerpoint/2010/main" val="755237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474747"/>
                </a:solidFill>
                <a:effectLst/>
                <a:latin typeface="+mn-lt"/>
              </a:rPr>
              <a:t>Who’s who: Sharon (grandma) and Albie (child)</a:t>
            </a:r>
            <a:br>
              <a:rPr lang="en-GB" dirty="0">
                <a:latin typeface="+mn-lt"/>
              </a:rPr>
            </a:br>
            <a:endParaRPr lang="en-GB" dirty="0">
              <a:latin typeface="+mn-lt"/>
            </a:endParaRPr>
          </a:p>
          <a:p>
            <a:pPr algn="l"/>
            <a:r>
              <a:rPr lang="en-GB" b="1" dirty="0">
                <a:solidFill>
                  <a:srgbClr val="53BCB0"/>
                </a:solidFill>
              </a:rPr>
              <a:t>We’re here to support family life.  </a:t>
            </a:r>
            <a:r>
              <a:rPr lang="en-GB" b="1" dirty="0">
                <a:solidFill>
                  <a:srgbClr val="1F1047"/>
                </a:solidFill>
              </a:rPr>
              <a:t>We want life to be the best it can be for children who have serious or life-limiting conditions – and for their families, and all those who love them.</a:t>
            </a:r>
          </a:p>
          <a:p>
            <a:pPr algn="l"/>
            <a:endParaRPr lang="en-GB" b="1" dirty="0">
              <a:solidFill>
                <a:srgbClr val="1F1047"/>
              </a:solidFill>
            </a:endParaRPr>
          </a:p>
          <a:p>
            <a:pPr algn="l"/>
            <a:r>
              <a:rPr lang="en-GB" dirty="0">
                <a:solidFill>
                  <a:srgbClr val="1F1047"/>
                </a:solidFill>
              </a:rPr>
              <a:t>Our specialist clinical nursing and community care teams provide advice that enables parents to meet their children’s complex medical and social requirements with confidence. </a:t>
            </a:r>
          </a:p>
          <a:p>
            <a:pPr algn="l"/>
            <a:endParaRPr lang="en-GB" dirty="0">
              <a:solidFill>
                <a:srgbClr val="1F1047"/>
              </a:solidFill>
            </a:endParaRPr>
          </a:p>
          <a:p>
            <a:pPr algn="l"/>
            <a:r>
              <a:rPr lang="en-GB" b="1" dirty="0">
                <a:solidFill>
                  <a:srgbClr val="1F1047"/>
                </a:solidFill>
              </a:rPr>
              <a:t>We also help children to leave hospital, so they can be where they want to be – with their family.  </a:t>
            </a:r>
          </a:p>
          <a:p>
            <a:pPr algn="l"/>
            <a:r>
              <a:rPr lang="en-GB" dirty="0">
                <a:solidFill>
                  <a:srgbClr val="1F1047"/>
                </a:solidFill>
              </a:rPr>
              <a:t>We support the NHS and other medical services, as well as working in partnership with other healthcare charities (like Chestnut Tree House and Holding On, Letting Go) - </a:t>
            </a:r>
            <a:r>
              <a:rPr lang="en-GB" b="1" dirty="0">
                <a:solidFill>
                  <a:srgbClr val="1F1047"/>
                </a:solidFill>
              </a:rPr>
              <a:t>if relevant to them</a:t>
            </a:r>
          </a:p>
          <a:p>
            <a:pPr algn="l"/>
            <a:endParaRPr lang="en-GB" dirty="0">
              <a:solidFill>
                <a:srgbClr val="1F1047"/>
              </a:solidFill>
            </a:endParaRPr>
          </a:p>
          <a:p>
            <a:pPr defTabSz="941890">
              <a:defRPr/>
            </a:pPr>
            <a:r>
              <a:rPr lang="en-GB" dirty="0">
                <a:solidFill>
                  <a:srgbClr val="1F1047"/>
                </a:solidFill>
              </a:rPr>
              <a:t>Our support services are unique as every child and family, and personalised to adapt around their specific circumstances: from creative therapies and short breaks, to practical and emotional support for families and siblings, alongside expert clinical and end of life care. </a:t>
            </a:r>
          </a:p>
          <a:p>
            <a:pPr defTabSz="941890">
              <a:defRPr/>
            </a:pPr>
            <a:r>
              <a:rPr lang="en-GB" dirty="0">
                <a:solidFill>
                  <a:srgbClr val="1F1047"/>
                </a:solidFill>
              </a:rPr>
              <a:t>Our specialist teams are on hand day and night, all year round, including:</a:t>
            </a:r>
          </a:p>
          <a:p>
            <a:pPr marL="176605" indent="-176605">
              <a:buFont typeface="Arial" panose="020B0604020202020204" pitchFamily="34" charset="0"/>
              <a:buChar char="•"/>
            </a:pPr>
            <a:endParaRPr lang="en-GB" dirty="0">
              <a:solidFill>
                <a:srgbClr val="1F1047"/>
              </a:solidFill>
            </a:endParaRPr>
          </a:p>
          <a:p>
            <a:pPr marL="176605" indent="-176605">
              <a:buFont typeface="Arial" panose="020B0604020202020204" pitchFamily="34" charset="0"/>
              <a:buChar char="•"/>
            </a:pPr>
            <a:r>
              <a:rPr lang="en-GB" dirty="0">
                <a:solidFill>
                  <a:srgbClr val="1F1047"/>
                </a:solidFill>
              </a:rPr>
              <a:t>Day care in our hospices, the community and in family homes</a:t>
            </a:r>
          </a:p>
          <a:p>
            <a:pPr marL="176605" indent="-176605">
              <a:buFont typeface="Arial" panose="020B0604020202020204" pitchFamily="34" charset="0"/>
              <a:buChar char="•"/>
            </a:pPr>
            <a:r>
              <a:rPr lang="en-GB" dirty="0">
                <a:solidFill>
                  <a:srgbClr val="1F1047"/>
                </a:solidFill>
              </a:rPr>
              <a:t>Short breaks (respite)</a:t>
            </a:r>
          </a:p>
          <a:p>
            <a:pPr marL="176605" indent="-176605">
              <a:buFont typeface="Arial" panose="020B0604020202020204" pitchFamily="34" charset="0"/>
              <a:buChar char="•"/>
            </a:pPr>
            <a:r>
              <a:rPr lang="en-GB" dirty="0">
                <a:solidFill>
                  <a:srgbClr val="1F1047"/>
                </a:solidFill>
              </a:rPr>
              <a:t>Family and sibling support</a:t>
            </a:r>
          </a:p>
          <a:p>
            <a:pPr marL="176605" indent="-176605">
              <a:buFont typeface="Arial" panose="020B0604020202020204" pitchFamily="34" charset="0"/>
              <a:buChar char="•"/>
            </a:pPr>
            <a:r>
              <a:rPr lang="en-GB" dirty="0">
                <a:solidFill>
                  <a:srgbClr val="1F1047"/>
                </a:solidFill>
              </a:rPr>
              <a:t>Creative therapies</a:t>
            </a:r>
          </a:p>
          <a:p>
            <a:pPr marL="176605" indent="-176605">
              <a:buFont typeface="Arial" panose="020B0604020202020204" pitchFamily="34" charset="0"/>
              <a:buChar char="•"/>
            </a:pPr>
            <a:r>
              <a:rPr lang="en-GB" dirty="0">
                <a:solidFill>
                  <a:srgbClr val="1F1047"/>
                </a:solidFill>
              </a:rPr>
              <a:t>Practical support</a:t>
            </a:r>
          </a:p>
          <a:p>
            <a:pPr marL="176605" indent="-176605">
              <a:buFont typeface="Arial" panose="020B0604020202020204" pitchFamily="34" charset="0"/>
              <a:buChar char="•"/>
            </a:pPr>
            <a:r>
              <a:rPr lang="en-GB" dirty="0">
                <a:solidFill>
                  <a:srgbClr val="1F1047"/>
                </a:solidFill>
              </a:rPr>
              <a:t>Memory making</a:t>
            </a:r>
          </a:p>
          <a:p>
            <a:pPr marL="176605" indent="-176605">
              <a:buFont typeface="Arial" panose="020B0604020202020204" pitchFamily="34" charset="0"/>
              <a:buChar char="•"/>
            </a:pPr>
            <a:r>
              <a:rPr lang="en-GB" dirty="0">
                <a:solidFill>
                  <a:srgbClr val="1F1047"/>
                </a:solidFill>
              </a:rPr>
              <a:t>End of life care and bereavement services</a:t>
            </a:r>
          </a:p>
          <a:p>
            <a:pPr algn="l"/>
            <a:endParaRPr lang="en-GB" dirty="0">
              <a:solidFill>
                <a:srgbClr val="1F1047"/>
              </a:solidFill>
            </a:endParaRPr>
          </a:p>
          <a:p>
            <a:pPr algn="l"/>
            <a:r>
              <a:rPr lang="en-GB" b="1" dirty="0">
                <a:solidFill>
                  <a:srgbClr val="1F1047"/>
                </a:solidFill>
              </a:rPr>
              <a:t>YOU DON’T NEED TO LIST ALL THE SERVICES, FOCUS ON JUST A FEW BY SAYING SOMETHING LIKE : Rather than run you through the full list of our services, I wanted to share some family stories with you that show the impact of them and our support…</a:t>
            </a:r>
          </a:p>
          <a:p>
            <a:endParaRPr lang="en-GB" dirty="0">
              <a:latin typeface="+mn-lt"/>
            </a:endParaRPr>
          </a:p>
        </p:txBody>
      </p:sp>
      <p:sp>
        <p:nvSpPr>
          <p:cNvPr id="4" name="Slide Number Placeholder 3"/>
          <p:cNvSpPr>
            <a:spLocks noGrp="1"/>
          </p:cNvSpPr>
          <p:nvPr>
            <p:ph type="sldNum" sz="quarter" idx="5"/>
          </p:nvPr>
        </p:nvSpPr>
        <p:spPr/>
        <p:txBody>
          <a:bodyPr/>
          <a:lstStyle/>
          <a:p>
            <a:fld id="{ABC34A91-F96C-C940-81A9-67B35284F1ED}" type="slidenum">
              <a:rPr lang="en-GB" smtClean="0"/>
              <a:t>4</a:t>
            </a:fld>
            <a:endParaRPr lang="en-GB"/>
          </a:p>
        </p:txBody>
      </p:sp>
    </p:spTree>
    <p:extLst>
      <p:ext uri="{BB962C8B-B14F-4D97-AF65-F5344CB8AC3E}">
        <p14:creationId xmlns:p14="http://schemas.microsoft.com/office/powerpoint/2010/main" val="1777893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t>End of life, bereavement support, art therapy - Henry’s story</a:t>
            </a:r>
          </a:p>
          <a:p>
            <a:pPr marL="193939" indent="-193939" defTabSz="941890">
              <a:buFont typeface="Arial" panose="020B0604020202020204" pitchFamily="34" charset="0"/>
              <a:buChar char="•"/>
              <a:defRPr/>
            </a:pPr>
            <a:r>
              <a:rPr lang="en-US" sz="1000" dirty="0">
                <a:solidFill>
                  <a:srgbClr val="2D2D2D"/>
                </a:solidFill>
              </a:rPr>
              <a:t>Our community and nursing teams has provided exceptional end of life care in the child or young person’s home, and </a:t>
            </a:r>
            <a:r>
              <a:rPr lang="en-US" sz="1000" dirty="0"/>
              <a:t>supporting the spiritual, cultural and emotional needs of the whole family. </a:t>
            </a:r>
          </a:p>
          <a:p>
            <a:pPr marL="193939" indent="-193939" defTabSz="941890">
              <a:buFont typeface="Arial" panose="020B0604020202020204" pitchFamily="34" charset="0"/>
              <a:buChar char="•"/>
              <a:defRPr/>
            </a:pPr>
            <a:r>
              <a:rPr lang="en-US" sz="1000" dirty="0">
                <a:solidFill>
                  <a:srgbClr val="2D2D2D"/>
                </a:solidFill>
              </a:rPr>
              <a:t>Some families will choose to go to a hospital, but more now are choosing to be at home, with their bed and comforts, family and familiarities. </a:t>
            </a:r>
          </a:p>
          <a:p>
            <a:pPr marL="176605" indent="-176605" defTabSz="941890">
              <a:buFont typeface="Arial" panose="020B0604020202020204" pitchFamily="34" charset="0"/>
              <a:buChar char="•"/>
              <a:defRPr/>
            </a:pPr>
            <a:r>
              <a:rPr lang="en-US" sz="1000" dirty="0">
                <a:solidFill>
                  <a:srgbClr val="2D2D2D"/>
                </a:solidFill>
              </a:rPr>
              <a:t>During the COVID pandemic, we saw a rise in oncology referrals to our service for symptom management and end of life care, due to the broader pandemic implications of reducing travel and contact, not the virus itself</a:t>
            </a:r>
          </a:p>
          <a:p>
            <a:pPr marL="176605" indent="-176605" defTabSz="941890">
              <a:buFont typeface="Arial" panose="020B0604020202020204" pitchFamily="34" charset="0"/>
              <a:buChar char="•"/>
              <a:defRPr/>
            </a:pPr>
            <a:r>
              <a:rPr lang="en-US" sz="1000" dirty="0">
                <a:solidFill>
                  <a:srgbClr val="2D2D2D"/>
                </a:solidFill>
              </a:rPr>
              <a:t>Since then, the referrals have sadly continued to rise</a:t>
            </a:r>
          </a:p>
          <a:p>
            <a:endParaRPr lang="en-US" sz="1000" dirty="0"/>
          </a:p>
          <a:p>
            <a:r>
              <a:rPr lang="en-GB" sz="1000" b="1" dirty="0"/>
              <a:t>WHO</a:t>
            </a:r>
          </a:p>
          <a:p>
            <a:pPr marL="193939" indent="-193939" defTabSz="941890">
              <a:buFont typeface="Arial" panose="020B0604020202020204" pitchFamily="34" charset="0"/>
              <a:buChar char="•"/>
              <a:defRPr/>
            </a:pPr>
            <a:r>
              <a:rPr lang="en-GB" sz="1000" dirty="0"/>
              <a:t>Henry and his brother Edward (pictured left and right).  His parents,</a:t>
            </a:r>
            <a:r>
              <a:rPr lang="en-GB" sz="1000" dirty="0">
                <a:ea typeface="Calibri" panose="020F0502020204030204" pitchFamily="34" charset="0"/>
                <a:cs typeface="Times New Roman" panose="02020603050405020304" pitchFamily="18" charset="0"/>
              </a:rPr>
              <a:t> Sam and Hua, allowed us to share his story with you.</a:t>
            </a: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Henry was a leader. </a:t>
            </a: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He was always at the forefront, first in at everything; he never missed an opportunity. </a:t>
            </a: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He took his little brother Edward under his wing instantly. </a:t>
            </a:r>
          </a:p>
          <a:p>
            <a:pPr defTabSz="941890">
              <a:defRPr/>
            </a:pPr>
            <a:endParaRPr lang="en-GB" sz="1000" dirty="0">
              <a:ea typeface="Calibri" panose="020F0502020204030204" pitchFamily="34" charset="0"/>
              <a:cs typeface="Times New Roman" panose="02020603050405020304" pitchFamily="18" charset="0"/>
            </a:endParaRPr>
          </a:p>
          <a:p>
            <a:r>
              <a:rPr lang="en-GB" sz="1000" b="1" dirty="0"/>
              <a:t>PROBLEM</a:t>
            </a: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Henry was only six when he was diagnosed with </a:t>
            </a:r>
            <a:r>
              <a:rPr lang="en-GB" sz="1000" b="1" dirty="0">
                <a:ea typeface="Calibri" panose="020F0502020204030204" pitchFamily="34" charset="0"/>
                <a:cs typeface="Times New Roman" panose="02020603050405020304" pitchFamily="18" charset="0"/>
              </a:rPr>
              <a:t>acute myeloid leukaemia (AML)</a:t>
            </a: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Despite receiving aggressive treatment and going into remission, he </a:t>
            </a:r>
            <a:r>
              <a:rPr lang="en-GB" sz="1000" b="1" dirty="0">
                <a:ea typeface="Calibri" panose="020F0502020204030204" pitchFamily="34" charset="0"/>
                <a:cs typeface="Times New Roman" panose="02020603050405020304" pitchFamily="18" charset="0"/>
              </a:rPr>
              <a:t>relapsed multiple times </a:t>
            </a:r>
            <a:r>
              <a:rPr lang="en-GB" sz="1000" b="0" dirty="0">
                <a:ea typeface="Calibri" panose="020F0502020204030204" pitchFamily="34" charset="0"/>
                <a:cs typeface="Times New Roman" panose="02020603050405020304" pitchFamily="18" charset="0"/>
              </a:rPr>
              <a:t>prior to Covid</a:t>
            </a:r>
            <a:r>
              <a:rPr lang="en-GB" sz="1000" b="1" dirty="0">
                <a:ea typeface="Calibri" panose="020F0502020204030204" pitchFamily="34" charset="0"/>
                <a:cs typeface="Times New Roman" panose="02020603050405020304" pitchFamily="18" charset="0"/>
              </a:rPr>
              <a:t> </a:t>
            </a: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During that time he </a:t>
            </a:r>
            <a:r>
              <a:rPr lang="en-GB" sz="1000" b="1" dirty="0">
                <a:ea typeface="Calibri" panose="020F0502020204030204" pitchFamily="34" charset="0"/>
                <a:cs typeface="Times New Roman" panose="02020603050405020304" pitchFamily="18" charset="0"/>
              </a:rPr>
              <a:t>spent months in hospital, during Covid 19</a:t>
            </a: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This meant the family had </a:t>
            </a:r>
            <a:r>
              <a:rPr lang="en-GB" sz="1000" b="1" dirty="0">
                <a:ea typeface="Calibri" panose="020F0502020204030204" pitchFamily="34" charset="0"/>
                <a:cs typeface="Times New Roman" panose="02020603050405020304" pitchFamily="18" charset="0"/>
              </a:rPr>
              <a:t>limited opportunities to be together </a:t>
            </a:r>
            <a:r>
              <a:rPr lang="en-GB" sz="1000" dirty="0">
                <a:ea typeface="Calibri" panose="020F0502020204030204" pitchFamily="34" charset="0"/>
                <a:cs typeface="Times New Roman" panose="02020603050405020304" pitchFamily="18" charset="0"/>
              </a:rPr>
              <a:t>and to make memories together</a:t>
            </a:r>
          </a:p>
          <a:p>
            <a:pPr defTabSz="941890">
              <a:defRPr/>
            </a:pPr>
            <a:endParaRPr lang="en-GB" sz="1000" dirty="0">
              <a:ea typeface="Calibri" panose="020F0502020204030204" pitchFamily="34" charset="0"/>
              <a:cs typeface="Times New Roman" panose="02020603050405020304" pitchFamily="18" charset="0"/>
            </a:endParaRPr>
          </a:p>
          <a:p>
            <a:r>
              <a:rPr lang="en-GB" sz="1000" b="1" dirty="0"/>
              <a:t>ACTION</a:t>
            </a:r>
          </a:p>
          <a:p>
            <a:pPr marL="171450" indent="-171450"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After several bouts of treatment, Henry and his family were referred to </a:t>
            </a:r>
            <a:r>
              <a:rPr lang="en-GB" sz="1000" dirty="0" err="1">
                <a:ea typeface="Calibri" panose="020F0502020204030204" pitchFamily="34" charset="0"/>
                <a:cs typeface="Times New Roman" panose="02020603050405020304" pitchFamily="18" charset="0"/>
              </a:rPr>
              <a:t>Demelza’s</a:t>
            </a:r>
            <a:r>
              <a:rPr lang="en-GB" sz="1000" dirty="0">
                <a:ea typeface="Calibri" panose="020F0502020204030204" pitchFamily="34" charset="0"/>
                <a:cs typeface="Times New Roman" panose="02020603050405020304" pitchFamily="18" charset="0"/>
              </a:rPr>
              <a:t> SEL team.</a:t>
            </a:r>
          </a:p>
          <a:p>
            <a:pPr marL="171450" indent="-171450"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The team helped them make lasting </a:t>
            </a:r>
            <a:r>
              <a:rPr lang="en-GB" sz="1000" u="sng" dirty="0">
                <a:solidFill>
                  <a:srgbClr val="008080"/>
                </a:solidFill>
                <a:ea typeface="Calibri" panose="020F0502020204030204" pitchFamily="34" charset="0"/>
                <a:cs typeface="Times New Roman" panose="02020603050405020304" pitchFamily="18" charset="0"/>
              </a:rPr>
              <a:t>and precious </a:t>
            </a:r>
            <a:r>
              <a:rPr lang="en-GB" sz="1000" dirty="0">
                <a:ea typeface="Calibri" panose="020F0502020204030204" pitchFamily="34" charset="0"/>
                <a:cs typeface="Times New Roman" panose="02020603050405020304" pitchFamily="18" charset="0"/>
              </a:rPr>
              <a:t>memories with Henry - when he was out of hospital, a trip to the Danson Fireworks Show in November 2021; plaster casts of his hands; jewellery with his fingerprints on.  </a:t>
            </a:r>
          </a:p>
          <a:p>
            <a:pPr defTabSz="941890">
              <a:defRPr/>
            </a:pPr>
            <a:endParaRPr lang="en-GB" sz="1000" dirty="0">
              <a:ea typeface="Calibri" panose="020F0502020204030204" pitchFamily="34" charset="0"/>
              <a:cs typeface="Times New Roman" panose="02020603050405020304" pitchFamily="18" charset="0"/>
            </a:endParaRPr>
          </a:p>
          <a:p>
            <a:r>
              <a:rPr lang="en-GB" sz="1000" b="1" dirty="0"/>
              <a:t>RESULT</a:t>
            </a: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In February 2022, his </a:t>
            </a:r>
            <a:r>
              <a:rPr lang="en-GB" sz="1000" b="1" dirty="0">
                <a:ea typeface="Calibri" panose="020F0502020204030204" pitchFamily="34" charset="0"/>
                <a:cs typeface="Times New Roman" panose="02020603050405020304" pitchFamily="18" charset="0"/>
              </a:rPr>
              <a:t>health rapidly deteriorated; he developed sepsis during a stay in hospital and ended up in the intensive care </a:t>
            </a:r>
            <a:r>
              <a:rPr lang="en-GB" sz="1000" dirty="0">
                <a:ea typeface="Calibri" panose="020F0502020204030204" pitchFamily="34" charset="0"/>
                <a:cs typeface="Times New Roman" panose="02020603050405020304" pitchFamily="18" charset="0"/>
              </a:rPr>
              <a:t>ward at St George’s (SE London). </a:t>
            </a:r>
          </a:p>
          <a:p>
            <a:pPr marL="193939" indent="-193939" defTabSz="941890">
              <a:buFont typeface="Arial" panose="020B0604020202020204" pitchFamily="34" charset="0"/>
              <a:buChar char="•"/>
              <a:defRPr/>
            </a:pPr>
            <a:endParaRPr lang="en-GB" sz="1000" dirty="0">
              <a:ea typeface="Calibri" panose="020F0502020204030204" pitchFamily="34" charset="0"/>
              <a:cs typeface="Times New Roman" panose="02020603050405020304" pitchFamily="18" charset="0"/>
            </a:endParaRP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Sadly, he </a:t>
            </a:r>
            <a:r>
              <a:rPr lang="en-GB" sz="1000" b="1" dirty="0">
                <a:ea typeface="Calibri" panose="020F0502020204030204" pitchFamily="34" charset="0"/>
                <a:cs typeface="Times New Roman" panose="02020603050405020304" pitchFamily="18" charset="0"/>
              </a:rPr>
              <a:t>didn’t respond to treatment </a:t>
            </a:r>
            <a:r>
              <a:rPr lang="en-GB" sz="1000" dirty="0">
                <a:ea typeface="Calibri" panose="020F0502020204030204" pitchFamily="34" charset="0"/>
                <a:cs typeface="Times New Roman" panose="02020603050405020304" pitchFamily="18" charset="0"/>
              </a:rPr>
              <a:t>and after only a few days the family found themselves saying goodbye to their little boy. </a:t>
            </a:r>
          </a:p>
          <a:p>
            <a:pPr marL="193939" indent="-193939" defTabSz="941890">
              <a:buFont typeface="Arial" panose="020B0604020202020204" pitchFamily="34" charset="0"/>
              <a:buChar char="•"/>
              <a:defRPr/>
            </a:pPr>
            <a:endParaRPr lang="en-GB" sz="1000" dirty="0">
              <a:ea typeface="Calibri" panose="020F0502020204030204" pitchFamily="34" charset="0"/>
              <a:cs typeface="Times New Roman" panose="02020603050405020304" pitchFamily="18" charset="0"/>
            </a:endParaRP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Henry was </a:t>
            </a:r>
            <a:r>
              <a:rPr lang="en-GB" sz="1000" b="1" dirty="0">
                <a:ea typeface="Calibri" panose="020F0502020204030204" pitchFamily="34" charset="0"/>
                <a:cs typeface="Times New Roman" panose="02020603050405020304" pitchFamily="18" charset="0"/>
              </a:rPr>
              <a:t>transferred to </a:t>
            </a:r>
            <a:r>
              <a:rPr lang="en-GB" sz="1000" b="1" dirty="0" err="1">
                <a:ea typeface="Calibri" panose="020F0502020204030204" pitchFamily="34" charset="0"/>
                <a:cs typeface="Times New Roman" panose="02020603050405020304" pitchFamily="18" charset="0"/>
              </a:rPr>
              <a:t>Demelza</a:t>
            </a:r>
            <a:r>
              <a:rPr lang="en-GB" sz="1000" b="1" dirty="0" err="1">
                <a:solidFill>
                  <a:srgbClr val="008080"/>
                </a:solidFill>
                <a:ea typeface="Calibri" panose="020F0502020204030204" pitchFamily="34" charset="0"/>
                <a:cs typeface="Times New Roman" panose="02020603050405020304" pitchFamily="18" charset="0"/>
              </a:rPr>
              <a:t>’s</a:t>
            </a:r>
            <a:r>
              <a:rPr lang="en-GB" sz="1000" b="1" dirty="0">
                <a:solidFill>
                  <a:srgbClr val="008080"/>
                </a:solidFill>
                <a:ea typeface="Calibri" panose="020F0502020204030204" pitchFamily="34" charset="0"/>
                <a:cs typeface="Times New Roman" panose="02020603050405020304" pitchFamily="18" charset="0"/>
              </a:rPr>
              <a:t> hospice in Eltham</a:t>
            </a:r>
            <a:r>
              <a:rPr lang="en-GB" sz="1000" dirty="0">
                <a:solidFill>
                  <a:srgbClr val="008080"/>
                </a:solidFill>
                <a:ea typeface="Calibri" panose="020F0502020204030204" pitchFamily="34" charset="0"/>
                <a:cs typeface="Times New Roman" panose="02020603050405020304" pitchFamily="18" charset="0"/>
              </a:rPr>
              <a:t>, South East London</a:t>
            </a:r>
            <a:r>
              <a:rPr lang="en-GB" sz="1000" u="sng" dirty="0">
                <a:solidFill>
                  <a:srgbClr val="008080"/>
                </a:solidFill>
                <a:ea typeface="Calibri" panose="020F0502020204030204" pitchFamily="34" charset="0"/>
                <a:cs typeface="Times New Roman" panose="02020603050405020304" pitchFamily="18" charset="0"/>
              </a:rPr>
              <a:t>,</a:t>
            </a:r>
            <a:r>
              <a:rPr lang="en-GB" sz="1000" dirty="0">
                <a:ea typeface="Calibri" panose="020F0502020204030204" pitchFamily="34" charset="0"/>
                <a:cs typeface="Times New Roman" panose="02020603050405020304" pitchFamily="18" charset="0"/>
              </a:rPr>
              <a:t> </a:t>
            </a:r>
            <a:r>
              <a:rPr lang="en-GB" sz="1000" b="1" dirty="0">
                <a:solidFill>
                  <a:srgbClr val="008080"/>
                </a:solidFill>
                <a:ea typeface="Calibri" panose="020F0502020204030204" pitchFamily="34" charset="0"/>
                <a:cs typeface="Times New Roman" panose="02020603050405020304" pitchFamily="18" charset="0"/>
              </a:rPr>
              <a:t>after</a:t>
            </a:r>
            <a:r>
              <a:rPr lang="en-GB" sz="1000" b="1" dirty="0">
                <a:ea typeface="Calibri" panose="020F0502020204030204" pitchFamily="34" charset="0"/>
                <a:cs typeface="Times New Roman" panose="02020603050405020304" pitchFamily="18" charset="0"/>
              </a:rPr>
              <a:t> he died.  </a:t>
            </a:r>
          </a:p>
          <a:p>
            <a:pPr marL="193939" indent="-193939" defTabSz="941890">
              <a:buFont typeface="Arial" panose="020B0604020202020204" pitchFamily="34" charset="0"/>
              <a:buChar char="•"/>
              <a:defRPr/>
            </a:pPr>
            <a:endParaRPr lang="en-GB" sz="1000" dirty="0">
              <a:ea typeface="Calibri" panose="020F0502020204030204" pitchFamily="34" charset="0"/>
              <a:cs typeface="Times New Roman" panose="02020603050405020304" pitchFamily="18" charset="0"/>
            </a:endParaRP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His Mum Sam said: </a:t>
            </a:r>
            <a:r>
              <a:rPr lang="en-GB" sz="1000" b="1" dirty="0">
                <a:ea typeface="Calibri" panose="020F0502020204030204" pitchFamily="34" charset="0"/>
                <a:cs typeface="Times New Roman" panose="02020603050405020304" pitchFamily="18" charset="0"/>
              </a:rPr>
              <a:t>‘It was so important to us at that time that he didn’t have to go anywhere else first”, he went straight to Demelza from the hospital.</a:t>
            </a:r>
          </a:p>
          <a:p>
            <a:pPr marL="193939" indent="-193939" defTabSz="941890">
              <a:buFont typeface="Arial" panose="020B0604020202020204" pitchFamily="34" charset="0"/>
              <a:buChar char="•"/>
              <a:defRPr/>
            </a:pPr>
            <a:endParaRPr lang="en-GB" sz="1000" dirty="0">
              <a:ea typeface="Calibri" panose="020F0502020204030204" pitchFamily="34" charset="0"/>
              <a:cs typeface="Times New Roman" panose="02020603050405020304" pitchFamily="18" charset="0"/>
            </a:endParaRP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He stayed in his own special bedroom, where his favourite music played quietly in the background, and they had the time and space to begin to come to terms with their loss. </a:t>
            </a:r>
            <a:r>
              <a:rPr lang="en-GB" sz="1000" b="1" dirty="0">
                <a:ea typeface="Calibri" panose="020F0502020204030204" pitchFamily="34" charset="0"/>
                <a:cs typeface="Times New Roman" panose="02020603050405020304" pitchFamily="18" charset="0"/>
              </a:rPr>
              <a:t>This wouldn’t have been possible had he died in hospital.</a:t>
            </a:r>
          </a:p>
          <a:p>
            <a:pPr marL="193939" indent="-193939" defTabSz="941890">
              <a:buFont typeface="Arial" panose="020B0604020202020204" pitchFamily="34" charset="0"/>
              <a:buChar char="•"/>
              <a:defRPr/>
            </a:pPr>
            <a:endParaRPr lang="en-GB" sz="1000" dirty="0">
              <a:ea typeface="Calibri" panose="020F0502020204030204" pitchFamily="34" charset="0"/>
              <a:cs typeface="Times New Roman" panose="02020603050405020304" pitchFamily="18" charset="0"/>
            </a:endParaRPr>
          </a:p>
          <a:p>
            <a:pPr marL="193939" indent="-193939" defTabSz="941890">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Demelza staff were there for Sam, Hua and their family in those first difficult days; giving them the opportunity to talk, as well as guiding them through the practical arrangements when they had no idea where to start. </a:t>
            </a:r>
          </a:p>
          <a:p>
            <a:pPr marL="193939" indent="-193939" defTabSz="941890">
              <a:lnSpc>
                <a:spcPct val="107000"/>
              </a:lnSpc>
              <a:spcAft>
                <a:spcPts val="824"/>
              </a:spcAft>
              <a:buFont typeface="Arial" panose="020B0604020202020204" pitchFamily="34" charset="0"/>
              <a:buChar char="•"/>
              <a:defRPr/>
            </a:pPr>
            <a:endParaRPr lang="en-GB" sz="1000" dirty="0">
              <a:ea typeface="Calibri" panose="020F0502020204030204" pitchFamily="34" charset="0"/>
              <a:cs typeface="Times New Roman" panose="02020603050405020304" pitchFamily="18" charset="0"/>
            </a:endParaRPr>
          </a:p>
          <a:p>
            <a:pPr marL="193939" indent="-193939" defTabSz="941890">
              <a:lnSpc>
                <a:spcPct val="107000"/>
              </a:lnSpc>
              <a:spcAft>
                <a:spcPts val="824"/>
              </a:spcAft>
              <a:buFont typeface="Arial" panose="020B0604020202020204" pitchFamily="34" charset="0"/>
              <a:buChar char="•"/>
              <a:defRPr/>
            </a:pPr>
            <a:r>
              <a:rPr lang="en-GB" sz="1000" dirty="0">
                <a:ea typeface="Calibri" panose="020F0502020204030204" pitchFamily="34" charset="0"/>
                <a:cs typeface="Times New Roman" panose="02020603050405020304" pitchFamily="18" charset="0"/>
              </a:rPr>
              <a:t>Despite everything they were going through,</a:t>
            </a:r>
            <a:r>
              <a:rPr lang="en-GB" sz="1000" b="1" dirty="0">
                <a:ea typeface="Calibri" panose="020F0502020204030204" pitchFamily="34" charset="0"/>
                <a:cs typeface="Times New Roman" panose="02020603050405020304" pitchFamily="18" charset="0"/>
              </a:rPr>
              <a:t> “we felt an overwhelming sense of calm at Demelza”</a:t>
            </a:r>
            <a:r>
              <a:rPr lang="en-GB" sz="1000" dirty="0">
                <a:ea typeface="Calibri" panose="020F0502020204030204" pitchFamily="34" charset="0"/>
                <a:cs typeface="Times New Roman" panose="02020603050405020304" pitchFamily="18" charset="0"/>
              </a:rPr>
              <a:t>.</a:t>
            </a:r>
          </a:p>
          <a:p>
            <a:pPr marL="193939" indent="-193939" defTabSz="941890">
              <a:lnSpc>
                <a:spcPct val="107000"/>
              </a:lnSpc>
              <a:spcAft>
                <a:spcPts val="824"/>
              </a:spcAft>
              <a:buFont typeface="Arial" panose="020B0604020202020204" pitchFamily="34" charset="0"/>
              <a:buChar char="•"/>
              <a:defRPr/>
            </a:pPr>
            <a:endParaRPr lang="en-GB" sz="1000" dirty="0">
              <a:ea typeface="Calibri" panose="020F0502020204030204" pitchFamily="34" charset="0"/>
              <a:cs typeface="Times New Roman" panose="02020603050405020304" pitchFamily="18" charset="0"/>
            </a:endParaRPr>
          </a:p>
          <a:p>
            <a:pPr marL="193939" indent="-193939">
              <a:lnSpc>
                <a:spcPct val="107000"/>
              </a:lnSpc>
              <a:spcAft>
                <a:spcPts val="824"/>
              </a:spcAft>
              <a:buFont typeface="Arial" panose="020B0604020202020204" pitchFamily="34" charset="0"/>
              <a:buChar char="•"/>
            </a:pPr>
            <a:r>
              <a:rPr lang="en-GB" sz="1000" dirty="0">
                <a:ea typeface="Calibri" panose="020F0502020204030204" pitchFamily="34" charset="0"/>
                <a:cs typeface="Times New Roman" panose="02020603050405020304" pitchFamily="18" charset="0"/>
              </a:rPr>
              <a:t>Henry’s brother Edward was supported by our team too and accessed art and music therapy over the five days after Henry had died.  (Reference syringe art canvas example if you have it with you)</a:t>
            </a:r>
          </a:p>
          <a:p>
            <a:pPr marL="193939" indent="-193939">
              <a:lnSpc>
                <a:spcPct val="107000"/>
              </a:lnSpc>
              <a:spcAft>
                <a:spcPts val="824"/>
              </a:spcAft>
              <a:buFont typeface="Arial" panose="020B0604020202020204" pitchFamily="34" charset="0"/>
              <a:buChar char="•"/>
            </a:pPr>
            <a:r>
              <a:rPr lang="en-GB" sz="1000" dirty="0">
                <a:ea typeface="Calibri" panose="020F0502020204030204" pitchFamily="34" charset="0"/>
                <a:cs typeface="Times New Roman" panose="02020603050405020304" pitchFamily="18" charset="0"/>
              </a:rPr>
              <a:t>The care hasn’t stopped just because we left Demelza – he has continued his art therapy sessions, helping him process his loss in the setting that’s best for him.</a:t>
            </a:r>
          </a:p>
          <a:p>
            <a:pPr marL="193939" indent="-193939">
              <a:lnSpc>
                <a:spcPct val="107000"/>
              </a:lnSpc>
              <a:spcAft>
                <a:spcPts val="824"/>
              </a:spcAft>
              <a:buFont typeface="Arial" panose="020B0604020202020204" pitchFamily="34" charset="0"/>
              <a:buChar char="•"/>
            </a:pPr>
            <a:r>
              <a:rPr lang="en-GB" sz="1000" dirty="0">
                <a:ea typeface="Calibri" panose="020F0502020204030204" pitchFamily="34" charset="0"/>
                <a:cs typeface="Times New Roman" panose="02020603050405020304" pitchFamily="18" charset="0"/>
              </a:rPr>
              <a:t>And, we’re here for the family as long as they need us</a:t>
            </a:r>
          </a:p>
          <a:p>
            <a:endParaRPr lang="en-GB" sz="1000" dirty="0"/>
          </a:p>
          <a:p>
            <a:pPr>
              <a:lnSpc>
                <a:spcPct val="107000"/>
              </a:lnSpc>
              <a:spcAft>
                <a:spcPts val="824"/>
              </a:spcAft>
            </a:pPr>
            <a:r>
              <a:rPr lang="en-GB" sz="1000" b="1" i="1" dirty="0">
                <a:ea typeface="Calibri" panose="020F0502020204030204" pitchFamily="34" charset="0"/>
                <a:cs typeface="Times New Roman" panose="02020603050405020304" pitchFamily="18" charset="0"/>
              </a:rPr>
              <a:t>“We never imagined that our first visit to Demelza would be after Henry died; but what we gained …where we stayed and came to terms with our loss while Henry lay peacefully in their bereavement suite, is immeasurable.”</a:t>
            </a:r>
            <a:endParaRPr lang="en-GB" sz="1000" dirty="0"/>
          </a:p>
        </p:txBody>
      </p:sp>
      <p:sp>
        <p:nvSpPr>
          <p:cNvPr id="4" name="Slide Number Placeholder 3"/>
          <p:cNvSpPr>
            <a:spLocks noGrp="1"/>
          </p:cNvSpPr>
          <p:nvPr>
            <p:ph type="sldNum" sz="quarter" idx="5"/>
          </p:nvPr>
        </p:nvSpPr>
        <p:spPr/>
        <p:txBody>
          <a:bodyPr/>
          <a:lstStyle/>
          <a:p>
            <a:fld id="{ABC34A91-F96C-C940-81A9-67B35284F1ED}" type="slidenum">
              <a:rPr lang="en-GB" smtClean="0"/>
              <a:t>5</a:t>
            </a:fld>
            <a:endParaRPr lang="en-GB"/>
          </a:p>
        </p:txBody>
      </p:sp>
    </p:spTree>
    <p:extLst>
      <p:ext uri="{BB962C8B-B14F-4D97-AF65-F5344CB8AC3E}">
        <p14:creationId xmlns:p14="http://schemas.microsoft.com/office/powerpoint/2010/main" val="1288851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E0D3A-D836-53C0-BF80-B12C779A1D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94BBB-BB84-DE6D-510C-FE8F71E153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5DBAD-607D-2A29-510E-8E0B64F67023}"/>
              </a:ext>
            </a:extLst>
          </p:cNvPr>
          <p:cNvSpPr>
            <a:spLocks noGrp="1"/>
          </p:cNvSpPr>
          <p:nvPr>
            <p:ph type="body" idx="1"/>
          </p:nvPr>
        </p:nvSpPr>
        <p:spPr/>
        <p:txBody>
          <a:bodyPr/>
          <a:lstStyle/>
          <a:p>
            <a:r>
              <a:rPr lang="en-GB" b="0" i="0" dirty="0">
                <a:solidFill>
                  <a:srgbClr val="474747"/>
                </a:solidFill>
                <a:effectLst/>
                <a:latin typeface="+mn-lt"/>
              </a:rPr>
              <a:t>Who’s who: Sharon (grandma) and Albie (child)</a:t>
            </a:r>
            <a:br>
              <a:rPr lang="en-GB" dirty="0">
                <a:latin typeface="+mn-lt"/>
              </a:rPr>
            </a:br>
            <a:endParaRPr lang="en-GB" dirty="0">
              <a:latin typeface="+mn-lt"/>
            </a:endParaRPr>
          </a:p>
          <a:p>
            <a:pPr algn="l"/>
            <a:r>
              <a:rPr lang="en-GB" b="1" dirty="0">
                <a:solidFill>
                  <a:srgbClr val="53BCB0"/>
                </a:solidFill>
              </a:rPr>
              <a:t>We’re here to support family life.  </a:t>
            </a:r>
            <a:r>
              <a:rPr lang="en-GB" b="1" dirty="0">
                <a:solidFill>
                  <a:srgbClr val="1F1047"/>
                </a:solidFill>
              </a:rPr>
              <a:t>We want life to be the best it can be for children who have serious or life-limiting conditions – and for their families, and all those who love them.</a:t>
            </a:r>
          </a:p>
          <a:p>
            <a:pPr algn="l"/>
            <a:endParaRPr lang="en-GB" b="1" dirty="0">
              <a:solidFill>
                <a:srgbClr val="1F1047"/>
              </a:solidFill>
            </a:endParaRPr>
          </a:p>
          <a:p>
            <a:pPr algn="l"/>
            <a:r>
              <a:rPr lang="en-GB" dirty="0">
                <a:solidFill>
                  <a:srgbClr val="1F1047"/>
                </a:solidFill>
              </a:rPr>
              <a:t>Our specialist clinical nursing and community care teams provide advice that enables parents to meet their children’s complex medical and social requirements with confidence. </a:t>
            </a:r>
          </a:p>
          <a:p>
            <a:pPr algn="l"/>
            <a:endParaRPr lang="en-GB" dirty="0">
              <a:solidFill>
                <a:srgbClr val="1F1047"/>
              </a:solidFill>
            </a:endParaRPr>
          </a:p>
          <a:p>
            <a:pPr algn="l"/>
            <a:r>
              <a:rPr lang="en-GB" b="1" dirty="0">
                <a:solidFill>
                  <a:srgbClr val="1F1047"/>
                </a:solidFill>
              </a:rPr>
              <a:t>We also help children to leave hospital, so they can be where they want to be – with their family.  </a:t>
            </a:r>
          </a:p>
          <a:p>
            <a:pPr algn="l"/>
            <a:r>
              <a:rPr lang="en-GB" dirty="0">
                <a:solidFill>
                  <a:srgbClr val="1F1047"/>
                </a:solidFill>
              </a:rPr>
              <a:t>We support the NHS and other medical services, as well as working in partnership with other healthcare charities (like Chestnut Tree House and Holding On, Letting Go) - </a:t>
            </a:r>
            <a:r>
              <a:rPr lang="en-GB" b="1" dirty="0">
                <a:solidFill>
                  <a:srgbClr val="1F1047"/>
                </a:solidFill>
              </a:rPr>
              <a:t>if relevant to them</a:t>
            </a:r>
          </a:p>
          <a:p>
            <a:pPr algn="l"/>
            <a:endParaRPr lang="en-GB" dirty="0">
              <a:solidFill>
                <a:srgbClr val="1F1047"/>
              </a:solidFill>
            </a:endParaRPr>
          </a:p>
          <a:p>
            <a:pPr defTabSz="941890">
              <a:defRPr/>
            </a:pPr>
            <a:r>
              <a:rPr lang="en-GB" dirty="0">
                <a:solidFill>
                  <a:srgbClr val="1F1047"/>
                </a:solidFill>
              </a:rPr>
              <a:t>Our support services are unique as every child and family, and personalised to adapt around their specific circumstances: from creative therapies and short breaks, to practical and emotional support for families and siblings, alongside expert clinical and end of life care. </a:t>
            </a:r>
          </a:p>
          <a:p>
            <a:pPr defTabSz="941890">
              <a:defRPr/>
            </a:pPr>
            <a:r>
              <a:rPr lang="en-GB" dirty="0">
                <a:solidFill>
                  <a:srgbClr val="1F1047"/>
                </a:solidFill>
              </a:rPr>
              <a:t>Our specialist teams are on hand day and night, all year round, including:</a:t>
            </a:r>
          </a:p>
          <a:p>
            <a:pPr marL="176605" indent="-176605">
              <a:buFont typeface="Arial" panose="020B0604020202020204" pitchFamily="34" charset="0"/>
              <a:buChar char="•"/>
            </a:pPr>
            <a:endParaRPr lang="en-GB" dirty="0">
              <a:solidFill>
                <a:srgbClr val="1F1047"/>
              </a:solidFill>
            </a:endParaRPr>
          </a:p>
          <a:p>
            <a:pPr marL="176605" indent="-176605">
              <a:buFont typeface="Arial" panose="020B0604020202020204" pitchFamily="34" charset="0"/>
              <a:buChar char="•"/>
            </a:pPr>
            <a:r>
              <a:rPr lang="en-GB" dirty="0">
                <a:solidFill>
                  <a:srgbClr val="1F1047"/>
                </a:solidFill>
              </a:rPr>
              <a:t>Day care in our hospices, the community and in family homes</a:t>
            </a:r>
          </a:p>
          <a:p>
            <a:pPr marL="176605" indent="-176605">
              <a:buFont typeface="Arial" panose="020B0604020202020204" pitchFamily="34" charset="0"/>
              <a:buChar char="•"/>
            </a:pPr>
            <a:r>
              <a:rPr lang="en-GB" dirty="0">
                <a:solidFill>
                  <a:srgbClr val="1F1047"/>
                </a:solidFill>
              </a:rPr>
              <a:t>Short breaks (respite)</a:t>
            </a:r>
          </a:p>
          <a:p>
            <a:pPr marL="176605" indent="-176605">
              <a:buFont typeface="Arial" panose="020B0604020202020204" pitchFamily="34" charset="0"/>
              <a:buChar char="•"/>
            </a:pPr>
            <a:r>
              <a:rPr lang="en-GB" dirty="0">
                <a:solidFill>
                  <a:srgbClr val="1F1047"/>
                </a:solidFill>
              </a:rPr>
              <a:t>Family and sibling support</a:t>
            </a:r>
          </a:p>
          <a:p>
            <a:pPr marL="176605" indent="-176605">
              <a:buFont typeface="Arial" panose="020B0604020202020204" pitchFamily="34" charset="0"/>
              <a:buChar char="•"/>
            </a:pPr>
            <a:r>
              <a:rPr lang="en-GB" dirty="0">
                <a:solidFill>
                  <a:srgbClr val="1F1047"/>
                </a:solidFill>
              </a:rPr>
              <a:t>Creative therapies</a:t>
            </a:r>
          </a:p>
          <a:p>
            <a:pPr marL="176605" indent="-176605">
              <a:buFont typeface="Arial" panose="020B0604020202020204" pitchFamily="34" charset="0"/>
              <a:buChar char="•"/>
            </a:pPr>
            <a:r>
              <a:rPr lang="en-GB" dirty="0">
                <a:solidFill>
                  <a:srgbClr val="1F1047"/>
                </a:solidFill>
              </a:rPr>
              <a:t>Practical support</a:t>
            </a:r>
          </a:p>
          <a:p>
            <a:pPr marL="176605" indent="-176605">
              <a:buFont typeface="Arial" panose="020B0604020202020204" pitchFamily="34" charset="0"/>
              <a:buChar char="•"/>
            </a:pPr>
            <a:r>
              <a:rPr lang="en-GB" dirty="0">
                <a:solidFill>
                  <a:srgbClr val="1F1047"/>
                </a:solidFill>
              </a:rPr>
              <a:t>Memory making</a:t>
            </a:r>
          </a:p>
          <a:p>
            <a:pPr marL="176605" indent="-176605">
              <a:buFont typeface="Arial" panose="020B0604020202020204" pitchFamily="34" charset="0"/>
              <a:buChar char="•"/>
            </a:pPr>
            <a:r>
              <a:rPr lang="en-GB" dirty="0">
                <a:solidFill>
                  <a:srgbClr val="1F1047"/>
                </a:solidFill>
              </a:rPr>
              <a:t>End of life care and bereavement services</a:t>
            </a:r>
          </a:p>
          <a:p>
            <a:pPr algn="l"/>
            <a:endParaRPr lang="en-GB" dirty="0">
              <a:solidFill>
                <a:srgbClr val="1F1047"/>
              </a:solidFill>
            </a:endParaRPr>
          </a:p>
          <a:p>
            <a:pPr algn="l"/>
            <a:r>
              <a:rPr lang="en-GB" b="1" dirty="0">
                <a:solidFill>
                  <a:srgbClr val="1F1047"/>
                </a:solidFill>
              </a:rPr>
              <a:t>YOU DON’T NEED TO LIST ALL THE SERVICES, FOCUS ON JUST A FEW BY SAYING SOMETHING LIKE : Rather than run you through the full list of our services, I wanted to share some family stories with you that show the impact of them and our support…</a:t>
            </a:r>
          </a:p>
          <a:p>
            <a:endParaRPr lang="en-GB" dirty="0">
              <a:latin typeface="+mn-lt"/>
            </a:endParaRPr>
          </a:p>
        </p:txBody>
      </p:sp>
      <p:sp>
        <p:nvSpPr>
          <p:cNvPr id="4" name="Slide Number Placeholder 3">
            <a:extLst>
              <a:ext uri="{FF2B5EF4-FFF2-40B4-BE49-F238E27FC236}">
                <a16:creationId xmlns:a16="http://schemas.microsoft.com/office/drawing/2014/main" id="{39ECFD91-A9C0-0CF0-F1FD-94721CECE992}"/>
              </a:ext>
            </a:extLst>
          </p:cNvPr>
          <p:cNvSpPr>
            <a:spLocks noGrp="1"/>
          </p:cNvSpPr>
          <p:nvPr>
            <p:ph type="sldNum" sz="quarter" idx="5"/>
          </p:nvPr>
        </p:nvSpPr>
        <p:spPr/>
        <p:txBody>
          <a:bodyPr/>
          <a:lstStyle/>
          <a:p>
            <a:fld id="{ABC34A91-F96C-C940-81A9-67B35284F1ED}" type="slidenum">
              <a:rPr lang="en-GB" smtClean="0"/>
              <a:t>5</a:t>
            </a:fld>
            <a:endParaRPr lang="en-GB"/>
          </a:p>
        </p:txBody>
      </p:sp>
    </p:spTree>
    <p:extLst>
      <p:ext uri="{BB962C8B-B14F-4D97-AF65-F5344CB8AC3E}">
        <p14:creationId xmlns:p14="http://schemas.microsoft.com/office/powerpoint/2010/main" val="1851141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p:cNvSpPr>
            <a:spLocks noGrp="1"/>
          </p:cNvSpPr>
          <p:nvPr>
            <p:ph type="sldNum" sz="quarter" idx="5"/>
          </p:nvPr>
        </p:nvSpPr>
        <p:spPr/>
        <p:txBody>
          <a:bodyPr/>
          <a:lstStyle/>
          <a:p>
            <a:fld id="{ABC34A91-F96C-C940-81A9-67B35284F1ED}" type="slidenum">
              <a:rPr lang="en-GB" smtClean="0"/>
              <a:t>7</a:t>
            </a:fld>
            <a:endParaRPr lang="en-GB"/>
          </a:p>
        </p:txBody>
      </p:sp>
    </p:spTree>
    <p:extLst>
      <p:ext uri="{BB962C8B-B14F-4D97-AF65-F5344CB8AC3E}">
        <p14:creationId xmlns:p14="http://schemas.microsoft.com/office/powerpoint/2010/main" val="3771067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0811C-9FC1-B325-1F0F-5E76D5CB89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A1E66-1169-582F-DBB1-F30979BEB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E56027-164F-6412-FAC3-784E503719E7}"/>
              </a:ext>
            </a:extLst>
          </p:cNvPr>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a:extLst>
              <a:ext uri="{FF2B5EF4-FFF2-40B4-BE49-F238E27FC236}">
                <a16:creationId xmlns:a16="http://schemas.microsoft.com/office/drawing/2014/main" id="{7DBB95B2-1705-F00C-83B4-AA1FD641D8B2}"/>
              </a:ext>
            </a:extLst>
          </p:cNvPr>
          <p:cNvSpPr>
            <a:spLocks noGrp="1"/>
          </p:cNvSpPr>
          <p:nvPr>
            <p:ph type="sldNum" sz="quarter" idx="5"/>
          </p:nvPr>
        </p:nvSpPr>
        <p:spPr/>
        <p:txBody>
          <a:bodyPr/>
          <a:lstStyle/>
          <a:p>
            <a:fld id="{ABC34A91-F96C-C940-81A9-67B35284F1ED}" type="slidenum">
              <a:rPr lang="en-GB" smtClean="0"/>
              <a:t>8</a:t>
            </a:fld>
            <a:endParaRPr lang="en-GB"/>
          </a:p>
        </p:txBody>
      </p:sp>
    </p:spTree>
    <p:extLst>
      <p:ext uri="{BB962C8B-B14F-4D97-AF65-F5344CB8AC3E}">
        <p14:creationId xmlns:p14="http://schemas.microsoft.com/office/powerpoint/2010/main" val="2537547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7AFA5-4463-0D2A-D982-8E4FCCB676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BF578-AB54-825B-252B-23A5CF5F47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500D3-5BA5-DA22-CFEC-8FDA9C4F3ADD}"/>
              </a:ext>
            </a:extLst>
          </p:cNvPr>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a:extLst>
              <a:ext uri="{FF2B5EF4-FFF2-40B4-BE49-F238E27FC236}">
                <a16:creationId xmlns:a16="http://schemas.microsoft.com/office/drawing/2014/main" id="{7CD5BB52-54B9-BF7E-DFD9-7C2F15EDFAE8}"/>
              </a:ext>
            </a:extLst>
          </p:cNvPr>
          <p:cNvSpPr>
            <a:spLocks noGrp="1"/>
          </p:cNvSpPr>
          <p:nvPr>
            <p:ph type="sldNum" sz="quarter" idx="5"/>
          </p:nvPr>
        </p:nvSpPr>
        <p:spPr/>
        <p:txBody>
          <a:bodyPr/>
          <a:lstStyle/>
          <a:p>
            <a:fld id="{ABC34A91-F96C-C940-81A9-67B35284F1ED}" type="slidenum">
              <a:rPr lang="en-GB" smtClean="0"/>
              <a:t>9</a:t>
            </a:fld>
            <a:endParaRPr lang="en-GB"/>
          </a:p>
        </p:txBody>
      </p:sp>
    </p:spTree>
    <p:extLst>
      <p:ext uri="{BB962C8B-B14F-4D97-AF65-F5344CB8AC3E}">
        <p14:creationId xmlns:p14="http://schemas.microsoft.com/office/powerpoint/2010/main" val="1490362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CBA3F-AD42-4D0B-8679-C6E7BA2D4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477F8-DC9B-6F60-B253-7EF782B5E0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EF6AE8-CC1C-FC45-0B81-9850CA57D8CF}"/>
              </a:ext>
            </a:extLst>
          </p:cNvPr>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a:extLst>
              <a:ext uri="{FF2B5EF4-FFF2-40B4-BE49-F238E27FC236}">
                <a16:creationId xmlns:a16="http://schemas.microsoft.com/office/drawing/2014/main" id="{F5ECE68C-8208-0A6F-9F5B-555260C17CF1}"/>
              </a:ext>
            </a:extLst>
          </p:cNvPr>
          <p:cNvSpPr>
            <a:spLocks noGrp="1"/>
          </p:cNvSpPr>
          <p:nvPr>
            <p:ph type="sldNum" sz="quarter" idx="5"/>
          </p:nvPr>
        </p:nvSpPr>
        <p:spPr/>
        <p:txBody>
          <a:bodyPr/>
          <a:lstStyle/>
          <a:p>
            <a:fld id="{ABC34A91-F96C-C940-81A9-67B35284F1ED}" type="slidenum">
              <a:rPr lang="en-GB" smtClean="0"/>
              <a:t>8</a:t>
            </a:fld>
            <a:endParaRPr lang="en-GB"/>
          </a:p>
        </p:txBody>
      </p:sp>
    </p:spTree>
    <p:extLst>
      <p:ext uri="{BB962C8B-B14F-4D97-AF65-F5344CB8AC3E}">
        <p14:creationId xmlns:p14="http://schemas.microsoft.com/office/powerpoint/2010/main" val="3464721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86979-426C-8D93-E0B6-B0B7EED98F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C7FCF-C23E-0988-A75E-A85FCCAFD1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DABF1-4C91-B18B-3342-EB8CD3C5B86F}"/>
              </a:ext>
            </a:extLst>
          </p:cNvPr>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a:extLst>
              <a:ext uri="{FF2B5EF4-FFF2-40B4-BE49-F238E27FC236}">
                <a16:creationId xmlns:a16="http://schemas.microsoft.com/office/drawing/2014/main" id="{97A85754-B048-7233-4C35-1E89133D51E3}"/>
              </a:ext>
            </a:extLst>
          </p:cNvPr>
          <p:cNvSpPr>
            <a:spLocks noGrp="1"/>
          </p:cNvSpPr>
          <p:nvPr>
            <p:ph type="sldNum" sz="quarter" idx="5"/>
          </p:nvPr>
        </p:nvSpPr>
        <p:spPr/>
        <p:txBody>
          <a:bodyPr/>
          <a:lstStyle/>
          <a:p>
            <a:fld id="{ABC34A91-F96C-C940-81A9-67B35284F1ED}" type="slidenum">
              <a:rPr lang="en-GB" smtClean="0"/>
              <a:t>10</a:t>
            </a:fld>
            <a:endParaRPr lang="en-GB"/>
          </a:p>
        </p:txBody>
      </p:sp>
    </p:spTree>
    <p:extLst>
      <p:ext uri="{BB962C8B-B14F-4D97-AF65-F5344CB8AC3E}">
        <p14:creationId xmlns:p14="http://schemas.microsoft.com/office/powerpoint/2010/main" val="3635873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CE7B2-598C-B6C8-C90B-F943B38A9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00C769-8FA9-B5C1-0ED2-53E964B927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7C2B6-CF73-5A96-14EC-131E48BBCD8B}"/>
              </a:ext>
            </a:extLst>
          </p:cNvPr>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a:extLst>
              <a:ext uri="{FF2B5EF4-FFF2-40B4-BE49-F238E27FC236}">
                <a16:creationId xmlns:a16="http://schemas.microsoft.com/office/drawing/2014/main" id="{9F83F93E-CEBC-6DE2-7FCC-20BD11734BF6}"/>
              </a:ext>
            </a:extLst>
          </p:cNvPr>
          <p:cNvSpPr>
            <a:spLocks noGrp="1"/>
          </p:cNvSpPr>
          <p:nvPr>
            <p:ph type="sldNum" sz="quarter" idx="5"/>
          </p:nvPr>
        </p:nvSpPr>
        <p:spPr/>
        <p:txBody>
          <a:bodyPr/>
          <a:lstStyle/>
          <a:p>
            <a:fld id="{ABC34A91-F96C-C940-81A9-67B35284F1ED}" type="slidenum">
              <a:rPr lang="en-GB" smtClean="0"/>
              <a:t>9</a:t>
            </a:fld>
            <a:endParaRPr lang="en-GB"/>
          </a:p>
        </p:txBody>
      </p:sp>
    </p:spTree>
    <p:extLst>
      <p:ext uri="{BB962C8B-B14F-4D97-AF65-F5344CB8AC3E}">
        <p14:creationId xmlns:p14="http://schemas.microsoft.com/office/powerpoint/2010/main" val="3235946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218DC-AC46-D128-8A96-953A667A6F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627BB-A7E5-E68B-E3A8-0F628FA18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A3F13-088E-3BCB-B014-3E8EBED9B0E4}"/>
              </a:ext>
            </a:extLst>
          </p:cNvPr>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a:extLst>
              <a:ext uri="{FF2B5EF4-FFF2-40B4-BE49-F238E27FC236}">
                <a16:creationId xmlns:a16="http://schemas.microsoft.com/office/drawing/2014/main" id="{B8990D3A-03CE-1380-BB89-D3526F915487}"/>
              </a:ext>
            </a:extLst>
          </p:cNvPr>
          <p:cNvSpPr>
            <a:spLocks noGrp="1"/>
          </p:cNvSpPr>
          <p:nvPr>
            <p:ph type="sldNum" sz="quarter" idx="5"/>
          </p:nvPr>
        </p:nvSpPr>
        <p:spPr/>
        <p:txBody>
          <a:bodyPr/>
          <a:lstStyle/>
          <a:p>
            <a:fld id="{ABC34A91-F96C-C940-81A9-67B35284F1ED}" type="slidenum">
              <a:rPr lang="en-GB" smtClean="0"/>
              <a:t>11</a:t>
            </a:fld>
            <a:endParaRPr lang="en-GB"/>
          </a:p>
        </p:txBody>
      </p:sp>
    </p:spTree>
    <p:extLst>
      <p:ext uri="{BB962C8B-B14F-4D97-AF65-F5344CB8AC3E}">
        <p14:creationId xmlns:p14="http://schemas.microsoft.com/office/powerpoint/2010/main" val="67743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C9DBC-4310-26B1-9FF9-B40000E5A9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FAD725-3B98-2DF8-0F11-25B614D705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AF3AA3-6C6E-2B2D-0871-6C6B971A8A07}"/>
              </a:ext>
            </a:extLst>
          </p:cNvPr>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a:extLst>
              <a:ext uri="{FF2B5EF4-FFF2-40B4-BE49-F238E27FC236}">
                <a16:creationId xmlns:a16="http://schemas.microsoft.com/office/drawing/2014/main" id="{475322EE-35EA-C57F-DA37-FE2ABB52802F}"/>
              </a:ext>
            </a:extLst>
          </p:cNvPr>
          <p:cNvSpPr>
            <a:spLocks noGrp="1"/>
          </p:cNvSpPr>
          <p:nvPr>
            <p:ph type="sldNum" sz="quarter" idx="5"/>
          </p:nvPr>
        </p:nvSpPr>
        <p:spPr/>
        <p:txBody>
          <a:bodyPr/>
          <a:lstStyle/>
          <a:p>
            <a:fld id="{ABC34A91-F96C-C940-81A9-67B35284F1ED}" type="slidenum">
              <a:rPr lang="en-GB" smtClean="0"/>
              <a:t>12</a:t>
            </a:fld>
            <a:endParaRPr lang="en-GB"/>
          </a:p>
        </p:txBody>
      </p:sp>
    </p:spTree>
    <p:extLst>
      <p:ext uri="{BB962C8B-B14F-4D97-AF65-F5344CB8AC3E}">
        <p14:creationId xmlns:p14="http://schemas.microsoft.com/office/powerpoint/2010/main" val="3352003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3415-9A7C-B7D5-3B80-5ABDAD4739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19985D-7B12-1CCE-71D5-D4D4277FE7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0542AC-6602-C7A6-DCE7-FE20B0CB6070}"/>
              </a:ext>
            </a:extLst>
          </p:cNvPr>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a:extLst>
              <a:ext uri="{FF2B5EF4-FFF2-40B4-BE49-F238E27FC236}">
                <a16:creationId xmlns:a16="http://schemas.microsoft.com/office/drawing/2014/main" id="{27C5A2D0-4499-3B60-77B2-C967D907D1CB}"/>
              </a:ext>
            </a:extLst>
          </p:cNvPr>
          <p:cNvSpPr>
            <a:spLocks noGrp="1"/>
          </p:cNvSpPr>
          <p:nvPr>
            <p:ph type="sldNum" sz="quarter" idx="5"/>
          </p:nvPr>
        </p:nvSpPr>
        <p:spPr/>
        <p:txBody>
          <a:bodyPr/>
          <a:lstStyle/>
          <a:p>
            <a:fld id="{ABC34A91-F96C-C940-81A9-67B35284F1ED}" type="slidenum">
              <a:rPr lang="en-GB" smtClean="0"/>
              <a:t>13</a:t>
            </a:fld>
            <a:endParaRPr lang="en-GB"/>
          </a:p>
        </p:txBody>
      </p:sp>
    </p:spTree>
    <p:extLst>
      <p:ext uri="{BB962C8B-B14F-4D97-AF65-F5344CB8AC3E}">
        <p14:creationId xmlns:p14="http://schemas.microsoft.com/office/powerpoint/2010/main" val="1798969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15BC6-8EEB-730E-B761-51B652B49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1D4D7-5870-5898-8D8C-F92FB3C49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83C235-77DF-3CD0-060D-C1BA7A9FC507}"/>
              </a:ext>
            </a:extLst>
          </p:cNvPr>
          <p:cNvSpPr>
            <a:spLocks noGrp="1"/>
          </p:cNvSpPr>
          <p:nvPr>
            <p:ph type="body" idx="1"/>
          </p:nvPr>
        </p:nvSpPr>
        <p:spPr/>
        <p:txBody>
          <a:bodyPr/>
          <a:lstStyle/>
          <a:p>
            <a:pPr marL="0" indent="0" defTabSz="941890">
              <a:buFont typeface="Arial" panose="020B0604020202020204" pitchFamily="34" charset="0"/>
              <a:buNone/>
              <a:defRPr/>
            </a:pPr>
            <a:r>
              <a:rPr lang="en-GB" sz="1400" b="1" dirty="0">
                <a:solidFill>
                  <a:schemeClr val="tx1"/>
                </a:solidFill>
                <a:latin typeface="+mn-lt"/>
                <a:ea typeface="Calibri" panose="020F0502020204030204" pitchFamily="34" charset="0"/>
                <a:cs typeface="Calibri" panose="020F0502020204030204" pitchFamily="34" charset="0"/>
              </a:rPr>
              <a:t>NEEDS A BETTER PAYROLL GIVING IMAGE WHEN IG GET THEIR PACK SORTED</a:t>
            </a:r>
          </a:p>
          <a:p>
            <a:pPr marL="0" indent="0" defTabSz="941890">
              <a:buFont typeface="Arial" panose="020B0604020202020204" pitchFamily="34" charset="0"/>
              <a:buNone/>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defTabSz="941890">
              <a:buFont typeface="Arial" panose="020B0604020202020204" pitchFamily="34" charset="0"/>
              <a:buChar char="•"/>
              <a:defRPr/>
            </a:pPr>
            <a:r>
              <a:rPr lang="en-GB" sz="1400" dirty="0">
                <a:solidFill>
                  <a:schemeClr val="tx1"/>
                </a:solidFill>
                <a:latin typeface="+mn-lt"/>
                <a:ea typeface="Calibri" panose="020F0502020204030204" pitchFamily="34" charset="0"/>
                <a:cs typeface="Calibri" panose="020F0502020204030204" pitchFamily="34" charset="0"/>
              </a:rPr>
              <a:t>Volunteering – if you have some spare time to volunteer, we are always needing volunteers in our shops, warehouse, gardens, events</a:t>
            </a:r>
          </a:p>
          <a:p>
            <a:pPr defTabSz="941890">
              <a:defRPr/>
            </a:pPr>
            <a:endParaRPr lang="en-GB" sz="1400" dirty="0">
              <a:solidFill>
                <a:schemeClr val="tx1"/>
              </a:solidFill>
              <a:latin typeface="+mn-lt"/>
              <a:ea typeface="Calibri" panose="020F0502020204030204" pitchFamily="34" charset="0"/>
              <a:cs typeface="Calibri" panose="020F0502020204030204" pitchFamily="34" charset="0"/>
            </a:endParaRPr>
          </a:p>
          <a:p>
            <a:pPr marL="176605" indent="-176605">
              <a:buFont typeface="Arial" panose="020B0604020202020204" pitchFamily="34" charset="0"/>
              <a:buChar char="•"/>
            </a:pPr>
            <a:r>
              <a:rPr lang="en-GB" sz="1400" dirty="0">
                <a:solidFill>
                  <a:schemeClr val="tx1"/>
                </a:solidFill>
                <a:latin typeface="+mn-lt"/>
              </a:rPr>
              <a:t>Want something for you?  Play our lottery from as little as £1 a week with prizes from £5 to £25,000!</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Payroll Giving – you can opt in to regular donations from your payroll</a:t>
            </a:r>
          </a:p>
          <a:p>
            <a:endParaRPr lang="en-GB" sz="1400" dirty="0">
              <a:solidFill>
                <a:schemeClr val="tx1"/>
              </a:solidFill>
              <a:latin typeface="+mn-lt"/>
            </a:endParaRPr>
          </a:p>
          <a:p>
            <a:pPr marL="176605" indent="-176605">
              <a:buFont typeface="Arial" panose="020B0604020202020204" pitchFamily="34" charset="0"/>
              <a:buChar char="•"/>
            </a:pPr>
            <a:r>
              <a:rPr lang="en-GB" sz="1400" dirty="0">
                <a:solidFill>
                  <a:schemeClr val="tx1"/>
                </a:solidFill>
                <a:latin typeface="+mn-lt"/>
              </a:rPr>
              <a:t>Have a spring clean and donate your unwanted good quality items to our 29 retail shops</a:t>
            </a:r>
          </a:p>
          <a:p>
            <a:pPr algn="l"/>
            <a:endParaRPr lang="en-GB" sz="1400" dirty="0">
              <a:solidFill>
                <a:schemeClr val="tx1"/>
              </a:solidFill>
              <a:latin typeface="+mn-lt"/>
            </a:endParaRPr>
          </a:p>
          <a:p>
            <a:pPr defTabSz="620603">
              <a:defRPr/>
            </a:pPr>
            <a:r>
              <a:rPr lang="en-GB" sz="1400" dirty="0">
                <a:solidFill>
                  <a:schemeClr val="tx1"/>
                </a:solidFill>
                <a:latin typeface="+mn-lt"/>
              </a:rPr>
              <a:t>Come and find me afterwards to register your interest in anything – I promise not to hold you to it!</a:t>
            </a:r>
          </a:p>
          <a:p>
            <a:pPr algn="l"/>
            <a:endParaRPr lang="en-GB" sz="1400" dirty="0">
              <a:solidFill>
                <a:schemeClr val="tx1"/>
              </a:solidFill>
              <a:latin typeface="+mn-lt"/>
            </a:endParaRPr>
          </a:p>
          <a:p>
            <a:pPr algn="l"/>
            <a:r>
              <a:rPr lang="en-GB" sz="1400" b="1" dirty="0">
                <a:solidFill>
                  <a:schemeClr val="tx1"/>
                </a:solidFill>
                <a:latin typeface="+mn-lt"/>
              </a:rPr>
              <a:t>As a charity we rely almost entirely on the generosity of our supporters. </a:t>
            </a:r>
          </a:p>
          <a:p>
            <a:pPr algn="l"/>
            <a:r>
              <a:rPr lang="en-GB" sz="1400" b="1" dirty="0">
                <a:solidFill>
                  <a:schemeClr val="tx1"/>
                </a:solidFill>
                <a:latin typeface="+mn-lt"/>
              </a:rPr>
              <a:t>Every gesture, no matter how small, has a big impact on the lives of the children and families we support.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Maybe you’ll take on a fundraising challenge or join our lottery, maybe you’ll host a quiz, donate to our shops, or share our social posts.</a:t>
            </a:r>
          </a:p>
          <a:p>
            <a:endParaRPr lang="en-GB" sz="1400" dirty="0">
              <a:solidFill>
                <a:schemeClr val="tx1"/>
              </a:solidFill>
              <a:latin typeface="+mn-lt"/>
            </a:endParaRPr>
          </a:p>
          <a:p>
            <a:pPr algn="l"/>
            <a:r>
              <a:rPr lang="en-GB" sz="1400" b="1" dirty="0">
                <a:solidFill>
                  <a:schemeClr val="tx1"/>
                </a:solidFill>
                <a:latin typeface="+mn-lt"/>
              </a:rPr>
              <a:t>The i</a:t>
            </a:r>
            <a:r>
              <a:rPr lang="en-GB" sz="1400" b="1" dirty="0">
                <a:solidFill>
                  <a:schemeClr val="tx1"/>
                </a:solidFill>
                <a:latin typeface="+mn-lt"/>
                <a:ea typeface="Times New Roman" panose="02020603050405020304" pitchFamily="18" charset="0"/>
                <a:cs typeface="Calibri" panose="020F0502020204030204" pitchFamily="34" charset="0"/>
              </a:rPr>
              <a:t>mpact of corporate support like yours is so important to us and we’re looking forward to working together.</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ea typeface="Calibri" panose="020F0502020204030204" pitchFamily="34" charset="0"/>
                <a:cs typeface="Calibri" panose="020F0502020204030204" pitchFamily="34" charset="0"/>
              </a:rPr>
              <a:t>You can </a:t>
            </a:r>
            <a:r>
              <a:rPr lang="en-GB" sz="1400" b="1" u="sng" dirty="0">
                <a:solidFill>
                  <a:schemeClr val="tx1"/>
                </a:solidFill>
                <a:latin typeface="+mn-lt"/>
                <a:ea typeface="Times New Roman" panose="02020603050405020304" pitchFamily="18" charset="0"/>
                <a:cs typeface="Calibri" panose="020F0502020204030204" pitchFamily="34" charset="0"/>
              </a:rPr>
              <a:t>make a difference and give families support in their most difficult of times and help them make memories to last a lifetime.</a:t>
            </a:r>
          </a:p>
          <a:p>
            <a:pPr algn="l"/>
            <a:endParaRPr lang="en-GB" sz="1400" dirty="0">
              <a:solidFill>
                <a:schemeClr val="tx1"/>
              </a:solidFill>
              <a:latin typeface="+mn-lt"/>
              <a:ea typeface="Calibri" panose="020F0502020204030204" pitchFamily="34" charset="0"/>
              <a:cs typeface="Calibri" panose="020F0502020204030204" pitchFamily="34" charset="0"/>
            </a:endParaRPr>
          </a:p>
          <a:p>
            <a:pPr algn="l"/>
            <a:r>
              <a:rPr lang="en-GB" sz="1400" b="1" u="sng" dirty="0">
                <a:solidFill>
                  <a:schemeClr val="tx1"/>
                </a:solidFill>
                <a:latin typeface="+mn-lt"/>
              </a:rPr>
              <a:t>Don’t think of it as fundraising, think of it as:</a:t>
            </a:r>
          </a:p>
          <a:p>
            <a:pPr marL="176605" indent="-176605">
              <a:buFont typeface="Arial" panose="020B0604020202020204" pitchFamily="34" charset="0"/>
              <a:buChar char="•"/>
            </a:pPr>
            <a:r>
              <a:rPr lang="en-GB" sz="1400" dirty="0">
                <a:solidFill>
                  <a:schemeClr val="tx1"/>
                </a:solidFill>
                <a:latin typeface="+mn-lt"/>
              </a:rPr>
              <a:t>Giving a family like Kit’s their first referral call to begin accessing our services</a:t>
            </a:r>
          </a:p>
          <a:p>
            <a:pPr marL="176605" indent="-176605">
              <a:buFont typeface="Arial" panose="020B0604020202020204" pitchFamily="34" charset="0"/>
              <a:buChar char="•"/>
            </a:pPr>
            <a:r>
              <a:rPr lang="en-GB" sz="1400" dirty="0">
                <a:solidFill>
                  <a:schemeClr val="tx1"/>
                </a:solidFill>
                <a:latin typeface="+mn-lt"/>
              </a:rPr>
              <a:t>Helping a struggling brother like Edward use art therapy to process his grief</a:t>
            </a:r>
          </a:p>
          <a:p>
            <a:pPr marL="176605" indent="-176605">
              <a:buFont typeface="Arial" panose="020B0604020202020204" pitchFamily="34" charset="0"/>
              <a:buChar char="•"/>
            </a:pPr>
            <a:r>
              <a:rPr lang="en-GB" sz="1400" dirty="0">
                <a:solidFill>
                  <a:schemeClr val="tx1"/>
                </a:solidFill>
                <a:latin typeface="+mn-lt"/>
              </a:rPr>
              <a:t>Helping a family like Henry’s to get through their darkest times</a:t>
            </a:r>
          </a:p>
          <a:p>
            <a:pPr marL="176605" indent="-176605">
              <a:buFont typeface="Arial" panose="020B0604020202020204" pitchFamily="34" charset="0"/>
              <a:buChar char="•"/>
            </a:pPr>
            <a:r>
              <a:rPr lang="en-GB" sz="1400" dirty="0">
                <a:solidFill>
                  <a:schemeClr val="tx1"/>
                </a:solidFill>
                <a:latin typeface="+mn-lt"/>
              </a:rPr>
              <a:t>Giving a parent like Nick a good night’s sleep</a:t>
            </a:r>
          </a:p>
          <a:p>
            <a:pPr marL="176605" indent="-176605">
              <a:buFont typeface="Arial" panose="020B0604020202020204" pitchFamily="34" charset="0"/>
              <a:buChar char="•"/>
            </a:pPr>
            <a:r>
              <a:rPr lang="en-GB" sz="1400" dirty="0">
                <a:solidFill>
                  <a:schemeClr val="tx1"/>
                </a:solidFill>
                <a:latin typeface="+mn-lt"/>
              </a:rPr>
              <a:t>Giving specialist care to children like Kit where you and your customers and patients live and work</a:t>
            </a:r>
          </a:p>
          <a:p>
            <a:pPr marL="0" indent="0">
              <a:buFont typeface="Arial" panose="020B0604020202020204" pitchFamily="34" charset="0"/>
              <a:buNone/>
            </a:pPr>
            <a:r>
              <a:rPr lang="en-GB" sz="1400" b="1" dirty="0">
                <a:solidFill>
                  <a:schemeClr val="tx1"/>
                </a:solidFill>
                <a:latin typeface="+mn-lt"/>
              </a:rPr>
              <a:t>(use names from the case studies to remind them who they’ve seen, and use as many of the above as you see fit)</a:t>
            </a:r>
          </a:p>
        </p:txBody>
      </p:sp>
      <p:sp>
        <p:nvSpPr>
          <p:cNvPr id="4" name="Slide Number Placeholder 3">
            <a:extLst>
              <a:ext uri="{FF2B5EF4-FFF2-40B4-BE49-F238E27FC236}">
                <a16:creationId xmlns:a16="http://schemas.microsoft.com/office/drawing/2014/main" id="{8F72A79A-B867-D9AF-8577-A6F1FAED2C14}"/>
              </a:ext>
            </a:extLst>
          </p:cNvPr>
          <p:cNvSpPr>
            <a:spLocks noGrp="1"/>
          </p:cNvSpPr>
          <p:nvPr>
            <p:ph type="sldNum" sz="quarter" idx="5"/>
          </p:nvPr>
        </p:nvSpPr>
        <p:spPr/>
        <p:txBody>
          <a:bodyPr/>
          <a:lstStyle/>
          <a:p>
            <a:fld id="{ABC34A91-F96C-C940-81A9-67B35284F1ED}" type="slidenum">
              <a:rPr lang="en-GB" smtClean="0"/>
              <a:t>8</a:t>
            </a:fld>
            <a:endParaRPr lang="en-GB"/>
          </a:p>
        </p:txBody>
      </p:sp>
    </p:spTree>
    <p:extLst>
      <p:ext uri="{BB962C8B-B14F-4D97-AF65-F5344CB8AC3E}">
        <p14:creationId xmlns:p14="http://schemas.microsoft.com/office/powerpoint/2010/main" val="1412883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890">
              <a:defRPr/>
            </a:pPr>
            <a:r>
              <a:rPr lang="en-GB" b="1" dirty="0">
                <a:latin typeface="Calibri" panose="020F0502020204030204" pitchFamily="34" charset="0"/>
                <a:ea typeface="Calibri" panose="020F0502020204030204" pitchFamily="34" charset="0"/>
                <a:cs typeface="Calibri" panose="020F0502020204030204" pitchFamily="34" charset="0"/>
              </a:rPr>
              <a:t>Thank you for your time and I hope you… WHATEVER YOU ASKED THEM AT THE BEGINNING (</a:t>
            </a:r>
            <a:r>
              <a:rPr lang="en-GB" b="1" dirty="0" err="1">
                <a:latin typeface="Calibri" panose="020F0502020204030204" pitchFamily="34" charset="0"/>
                <a:ea typeface="Calibri" panose="020F0502020204030204" pitchFamily="34" charset="0"/>
                <a:cs typeface="Calibri" panose="020F0502020204030204" pitchFamily="34" charset="0"/>
              </a:rPr>
              <a:t>e.g</a:t>
            </a:r>
            <a:r>
              <a:rPr lang="en-GB" b="1" dirty="0">
                <a:latin typeface="Calibri" panose="020F0502020204030204" pitchFamily="34" charset="0"/>
                <a:ea typeface="Calibri" panose="020F0502020204030204" pitchFamily="34" charset="0"/>
                <a:cs typeface="Calibri" panose="020F0502020204030204" pitchFamily="34" charset="0"/>
              </a:rPr>
              <a:t>….now understand a bit more about children’s hospice care and feel inspired to get involved in our charity partnership and make a difference with your teams/family)</a:t>
            </a:r>
          </a:p>
          <a:p>
            <a:pPr defTabSz="941890">
              <a:defRPr/>
            </a:pPr>
            <a:endParaRPr lang="en-GB" b="1" dirty="0">
              <a:latin typeface="Calibri" panose="020F0502020204030204" pitchFamily="34" charset="0"/>
              <a:ea typeface="Calibri" panose="020F0502020204030204" pitchFamily="34" charset="0"/>
              <a:cs typeface="Calibri" panose="020F0502020204030204" pitchFamily="34" charset="0"/>
            </a:endParaRPr>
          </a:p>
          <a:p>
            <a:pPr defTabSz="941890">
              <a:defRPr/>
            </a:pPr>
            <a:r>
              <a:rPr lang="en-GB" b="0" dirty="0">
                <a:latin typeface="Calibri" panose="020F0502020204030204" pitchFamily="34" charset="0"/>
                <a:ea typeface="Calibri" panose="020F0502020204030204" pitchFamily="34" charset="0"/>
                <a:cs typeface="Calibri" panose="020F0502020204030204" pitchFamily="34" charset="0"/>
              </a:rPr>
              <a:t>Any questions? (if time)</a:t>
            </a:r>
          </a:p>
        </p:txBody>
      </p:sp>
      <p:sp>
        <p:nvSpPr>
          <p:cNvPr id="4" name="Slide Number Placeholder 3"/>
          <p:cNvSpPr>
            <a:spLocks noGrp="1"/>
          </p:cNvSpPr>
          <p:nvPr>
            <p:ph type="sldNum" sz="quarter" idx="5"/>
          </p:nvPr>
        </p:nvSpPr>
        <p:spPr/>
        <p:txBody>
          <a:bodyPr/>
          <a:lstStyle/>
          <a:p>
            <a:fld id="{ABC34A91-F96C-C940-81A9-67B35284F1ED}" type="slidenum">
              <a:rPr lang="en-GB" smtClean="0"/>
              <a:t>11</a:t>
            </a:fld>
            <a:endParaRPr lang="en-GB"/>
          </a:p>
        </p:txBody>
      </p:sp>
    </p:spTree>
    <p:extLst>
      <p:ext uri="{BB962C8B-B14F-4D97-AF65-F5344CB8AC3E}">
        <p14:creationId xmlns:p14="http://schemas.microsoft.com/office/powerpoint/2010/main" val="24742563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01">
    <p:bg>
      <p:bgPr>
        <a:solidFill>
          <a:schemeClr val="accent1"/>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CA1D2977-CDCC-AA12-0619-228AB70A8117}"/>
              </a:ext>
            </a:extLst>
          </p:cNvPr>
          <p:cNvSpPr/>
          <p:nvPr userDrawn="1"/>
        </p:nvSpPr>
        <p:spPr>
          <a:xfrm>
            <a:off x="0" y="0"/>
            <a:ext cx="4763946" cy="2161252"/>
          </a:xfrm>
          <a:custGeom>
            <a:avLst/>
            <a:gdLst>
              <a:gd name="connsiteX0" fmla="*/ 0 w 4763946"/>
              <a:gd name="connsiteY0" fmla="*/ 0 h 2161252"/>
              <a:gd name="connsiteX1" fmla="*/ 4763946 w 4763946"/>
              <a:gd name="connsiteY1" fmla="*/ 0 h 2161252"/>
              <a:gd name="connsiteX2" fmla="*/ 4762375 w 4763946"/>
              <a:gd name="connsiteY2" fmla="*/ 30075 h 2161252"/>
              <a:gd name="connsiteX3" fmla="*/ 4653306 w 4763946"/>
              <a:gd name="connsiteY3" fmla="*/ 493959 h 2161252"/>
              <a:gd name="connsiteX4" fmla="*/ 870880 w 4763946"/>
              <a:gd name="connsiteY4" fmla="*/ 2069522 h 2161252"/>
              <a:gd name="connsiteX5" fmla="*/ 46501 w 4763946"/>
              <a:gd name="connsiteY5" fmla="*/ 1785702 h 2161252"/>
              <a:gd name="connsiteX6" fmla="*/ 0 w 4763946"/>
              <a:gd name="connsiteY6" fmla="*/ 1760427 h 2161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3946" h="2161252">
                <a:moveTo>
                  <a:pt x="0" y="0"/>
                </a:moveTo>
                <a:lnTo>
                  <a:pt x="4763946" y="0"/>
                </a:lnTo>
                <a:lnTo>
                  <a:pt x="4762375" y="30075"/>
                </a:lnTo>
                <a:cubicBezTo>
                  <a:pt x="4747430" y="184256"/>
                  <a:pt x="4711571" y="339530"/>
                  <a:pt x="4653306" y="493959"/>
                </a:cubicBezTo>
                <a:cubicBezTo>
                  <a:pt x="4191449" y="1718986"/>
                  <a:pt x="2497872" y="2424221"/>
                  <a:pt x="870880" y="2069522"/>
                </a:cubicBezTo>
                <a:cubicBezTo>
                  <a:pt x="571462" y="2004230"/>
                  <a:pt x="295168" y="1907585"/>
                  <a:pt x="46501" y="1785702"/>
                </a:cubicBezTo>
                <a:lnTo>
                  <a:pt x="0" y="1760427"/>
                </a:lnTo>
                <a:close/>
              </a:path>
            </a:pathLst>
          </a:custGeom>
          <a:solidFill>
            <a:schemeClr val="accent1"/>
          </a:solidFill>
          <a:ln w="12700" cap="flat">
            <a:noFill/>
            <a:prstDash val="solid"/>
            <a:miter/>
          </a:ln>
        </p:spPr>
        <p:txBody>
          <a:bodyPr wrap="square" rtlCol="0" anchor="ctr">
            <a:noAutofit/>
          </a:bodyPr>
          <a:lstStyle/>
          <a:p>
            <a:endParaRPr lang="en-GB"/>
          </a:p>
        </p:txBody>
      </p:sp>
      <p:sp>
        <p:nvSpPr>
          <p:cNvPr id="28" name="Freeform 27">
            <a:extLst>
              <a:ext uri="{FF2B5EF4-FFF2-40B4-BE49-F238E27FC236}">
                <a16:creationId xmlns:a16="http://schemas.microsoft.com/office/drawing/2014/main" id="{38F828A6-7D0A-2355-B2AE-A8EF2A5ADDFD}"/>
              </a:ext>
            </a:extLst>
          </p:cNvPr>
          <p:cNvSpPr/>
          <p:nvPr userDrawn="1"/>
        </p:nvSpPr>
        <p:spPr>
          <a:xfrm>
            <a:off x="126" y="3182472"/>
            <a:ext cx="6830979" cy="3678616"/>
          </a:xfrm>
          <a:custGeom>
            <a:avLst/>
            <a:gdLst>
              <a:gd name="connsiteX0" fmla="*/ 6647961 w 6648088"/>
              <a:gd name="connsiteY0" fmla="*/ 3585817 h 3585816"/>
              <a:gd name="connsiteX1" fmla="*/ 3895092 w 6648088"/>
              <a:gd name="connsiteY1" fmla="*/ 1184392 h 3585816"/>
              <a:gd name="connsiteX2" fmla="*/ 2590166 w 6648088"/>
              <a:gd name="connsiteY2" fmla="*/ 1223385 h 3585816"/>
              <a:gd name="connsiteX3" fmla="*/ 159909 w 6648088"/>
              <a:gd name="connsiteY3" fmla="*/ 33150 h 3585816"/>
              <a:gd name="connsiteX4" fmla="*/ 0 w 6648088"/>
              <a:gd name="connsiteY4" fmla="*/ 0 h 3585816"/>
              <a:gd name="connsiteX5" fmla="*/ 0 w 6648088"/>
              <a:gd name="connsiteY5" fmla="*/ 3585817 h 3585816"/>
              <a:gd name="connsiteX6" fmla="*/ 6648088 w 6648088"/>
              <a:gd name="connsiteY6" fmla="*/ 3585817 h 35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8088" h="3585816">
                <a:moveTo>
                  <a:pt x="6647961" y="3585817"/>
                </a:moveTo>
                <a:cubicBezTo>
                  <a:pt x="6387459" y="2292703"/>
                  <a:pt x="5364627" y="1198236"/>
                  <a:pt x="3895092" y="1184392"/>
                </a:cubicBezTo>
                <a:cubicBezTo>
                  <a:pt x="3459313" y="1180327"/>
                  <a:pt x="3022898" y="1276857"/>
                  <a:pt x="2590166" y="1223385"/>
                </a:cubicBezTo>
                <a:cubicBezTo>
                  <a:pt x="1661324" y="1108692"/>
                  <a:pt x="1045694" y="261900"/>
                  <a:pt x="159909" y="33150"/>
                </a:cubicBezTo>
                <a:cubicBezTo>
                  <a:pt x="105928" y="19179"/>
                  <a:pt x="52710" y="8256"/>
                  <a:pt x="0" y="0"/>
                </a:cubicBezTo>
                <a:lnTo>
                  <a:pt x="0" y="3585817"/>
                </a:lnTo>
                <a:lnTo>
                  <a:pt x="6648088" y="3585817"/>
                </a:lnTo>
                <a:close/>
              </a:path>
            </a:pathLst>
          </a:custGeom>
          <a:solidFill>
            <a:schemeClr val="accent6"/>
          </a:solidFill>
          <a:ln w="12700"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8E1C1D7D-05CD-9661-7D14-DA25ADD5CCF9}"/>
              </a:ext>
            </a:extLst>
          </p:cNvPr>
          <p:cNvSpPr>
            <a:spLocks noGrp="1"/>
          </p:cNvSpPr>
          <p:nvPr>
            <p:ph type="ctrTitle"/>
          </p:nvPr>
        </p:nvSpPr>
        <p:spPr>
          <a:xfrm>
            <a:off x="563731" y="4218904"/>
            <a:ext cx="4894677" cy="1919842"/>
          </a:xfrm>
        </p:spPr>
        <p:txBody>
          <a:bodyPr anchor="b">
            <a:normAutofit/>
          </a:bodyPr>
          <a:lstStyle>
            <a:lvl1pPr algn="l">
              <a:defRPr sz="2800">
                <a:solidFill>
                  <a:schemeClr val="bg1"/>
                </a:solidFill>
              </a:defRPr>
            </a:lvl1pPr>
          </a:lstStyle>
          <a:p>
            <a:r>
              <a:rPr lang="en-GB" dirty="0"/>
              <a:t>Click to edit Master title style</a:t>
            </a:r>
          </a:p>
        </p:txBody>
      </p:sp>
      <p:sp>
        <p:nvSpPr>
          <p:cNvPr id="3" name="Subtitle 2">
            <a:extLst>
              <a:ext uri="{FF2B5EF4-FFF2-40B4-BE49-F238E27FC236}">
                <a16:creationId xmlns:a16="http://schemas.microsoft.com/office/drawing/2014/main" id="{BD69B62A-567B-5AD3-FFE0-0C7AC627D38F}"/>
              </a:ext>
            </a:extLst>
          </p:cNvPr>
          <p:cNvSpPr>
            <a:spLocks noGrp="1"/>
          </p:cNvSpPr>
          <p:nvPr>
            <p:ph type="subTitle" idx="1"/>
          </p:nvPr>
        </p:nvSpPr>
        <p:spPr>
          <a:xfrm>
            <a:off x="563731" y="6257720"/>
            <a:ext cx="4894677" cy="317909"/>
          </a:xfrm>
        </p:spPr>
        <p:txBody>
          <a:bodyPr>
            <a:norm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7" name="Graphic 6">
            <a:extLst>
              <a:ext uri="{FF2B5EF4-FFF2-40B4-BE49-F238E27FC236}">
                <a16:creationId xmlns:a16="http://schemas.microsoft.com/office/drawing/2014/main" id="{03CE6EC9-1354-1C9E-8D5E-7E4714EBC34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531151" y="549274"/>
            <a:ext cx="3084193" cy="792162"/>
          </a:xfrm>
          <a:prstGeom prst="rect">
            <a:avLst/>
          </a:prstGeom>
        </p:spPr>
      </p:pic>
      <p:sp>
        <p:nvSpPr>
          <p:cNvPr id="4" name="Freeform 3">
            <a:extLst>
              <a:ext uri="{FF2B5EF4-FFF2-40B4-BE49-F238E27FC236}">
                <a16:creationId xmlns:a16="http://schemas.microsoft.com/office/drawing/2014/main" id="{1F53C5D8-C5EA-38AD-FE83-D39654A5C50F}"/>
              </a:ext>
            </a:extLst>
          </p:cNvPr>
          <p:cNvSpPr>
            <a:spLocks noGrp="1"/>
          </p:cNvSpPr>
          <p:nvPr>
            <p:ph type="pic" sz="quarter" idx="10"/>
          </p:nvPr>
        </p:nvSpPr>
        <p:spPr>
          <a:xfrm>
            <a:off x="-2" y="-1"/>
            <a:ext cx="12197451" cy="6858001"/>
          </a:xfrm>
          <a:custGeom>
            <a:avLst/>
            <a:gdLst>
              <a:gd name="connsiteX0" fmla="*/ 4998021 w 12197451"/>
              <a:gd name="connsiteY0" fmla="*/ 0 h 6858001"/>
              <a:gd name="connsiteX1" fmla="*/ 6825584 w 12197451"/>
              <a:gd name="connsiteY1" fmla="*/ 0 h 6858001"/>
              <a:gd name="connsiteX2" fmla="*/ 12192001 w 12197451"/>
              <a:gd name="connsiteY2" fmla="*/ 0 h 6858001"/>
              <a:gd name="connsiteX3" fmla="*/ 12197451 w 12197451"/>
              <a:gd name="connsiteY3" fmla="*/ 0 h 6858001"/>
              <a:gd name="connsiteX4" fmla="*/ 12197451 w 12197451"/>
              <a:gd name="connsiteY4" fmla="*/ 4259491 h 6858001"/>
              <a:gd name="connsiteX5" fmla="*/ 12192001 w 12197451"/>
              <a:gd name="connsiteY5" fmla="*/ 4264451 h 6858001"/>
              <a:gd name="connsiteX6" fmla="*/ 12192001 w 12197451"/>
              <a:gd name="connsiteY6" fmla="*/ 6858001 h 6858001"/>
              <a:gd name="connsiteX7" fmla="*/ 6648090 w 12197451"/>
              <a:gd name="connsiteY7" fmla="*/ 6858001 h 6858001"/>
              <a:gd name="connsiteX8" fmla="*/ 6590390 w 12197451"/>
              <a:gd name="connsiteY8" fmla="*/ 6618087 h 6858001"/>
              <a:gd name="connsiteX9" fmla="*/ 3895221 w 12197451"/>
              <a:gd name="connsiteY9" fmla="*/ 4456577 h 6858001"/>
              <a:gd name="connsiteX10" fmla="*/ 2590295 w 12197451"/>
              <a:gd name="connsiteY10" fmla="*/ 4495570 h 6858001"/>
              <a:gd name="connsiteX11" fmla="*/ 160038 w 12197451"/>
              <a:gd name="connsiteY11" fmla="*/ 3305335 h 6858001"/>
              <a:gd name="connsiteX12" fmla="*/ 129 w 12197451"/>
              <a:gd name="connsiteY12" fmla="*/ 3272185 h 6858001"/>
              <a:gd name="connsiteX13" fmla="*/ 129 w 12197451"/>
              <a:gd name="connsiteY13" fmla="*/ 6858001 h 6858001"/>
              <a:gd name="connsiteX14" fmla="*/ 1 w 12197451"/>
              <a:gd name="connsiteY14" fmla="*/ 6858001 h 6858001"/>
              <a:gd name="connsiteX15" fmla="*/ 1 w 12197451"/>
              <a:gd name="connsiteY15" fmla="*/ 2630723 h 6858001"/>
              <a:gd name="connsiteX16" fmla="*/ 0 w 12197451"/>
              <a:gd name="connsiteY16" fmla="*/ 2630723 h 6858001"/>
              <a:gd name="connsiteX17" fmla="*/ 0 w 12197451"/>
              <a:gd name="connsiteY17" fmla="*/ 1760428 h 6858001"/>
              <a:gd name="connsiteX18" fmla="*/ 46501 w 12197451"/>
              <a:gd name="connsiteY18" fmla="*/ 1785703 h 6858001"/>
              <a:gd name="connsiteX19" fmla="*/ 870880 w 12197451"/>
              <a:gd name="connsiteY19" fmla="*/ 2069523 h 6858001"/>
              <a:gd name="connsiteX20" fmla="*/ 4653306 w 12197451"/>
              <a:gd name="connsiteY20" fmla="*/ 493960 h 6858001"/>
              <a:gd name="connsiteX21" fmla="*/ 4762375 w 12197451"/>
              <a:gd name="connsiteY21" fmla="*/ 30076 h 6858001"/>
              <a:gd name="connsiteX22" fmla="*/ 4763918 w 12197451"/>
              <a:gd name="connsiteY22" fmla="*/ 544 h 6858001"/>
              <a:gd name="connsiteX23" fmla="*/ 4997878 w 12197451"/>
              <a:gd name="connsiteY23" fmla="*/ 544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7451" h="6858001">
                <a:moveTo>
                  <a:pt x="4998021" y="0"/>
                </a:moveTo>
                <a:lnTo>
                  <a:pt x="6825584" y="0"/>
                </a:lnTo>
                <a:lnTo>
                  <a:pt x="12192001" y="0"/>
                </a:lnTo>
                <a:lnTo>
                  <a:pt x="12197451" y="0"/>
                </a:lnTo>
                <a:lnTo>
                  <a:pt x="12197451" y="4259491"/>
                </a:lnTo>
                <a:lnTo>
                  <a:pt x="12192001" y="4264451"/>
                </a:lnTo>
                <a:lnTo>
                  <a:pt x="12192001" y="6858001"/>
                </a:lnTo>
                <a:lnTo>
                  <a:pt x="6648090" y="6858001"/>
                </a:lnTo>
                <a:lnTo>
                  <a:pt x="6590390" y="6618087"/>
                </a:lnTo>
                <a:cubicBezTo>
                  <a:pt x="6257989" y="5432301"/>
                  <a:pt x="5272910" y="4469556"/>
                  <a:pt x="3895221" y="4456577"/>
                </a:cubicBezTo>
                <a:cubicBezTo>
                  <a:pt x="3459442" y="4452512"/>
                  <a:pt x="3023027" y="4549042"/>
                  <a:pt x="2590295" y="4495570"/>
                </a:cubicBezTo>
                <a:cubicBezTo>
                  <a:pt x="1661453" y="4380877"/>
                  <a:pt x="1045823" y="3534085"/>
                  <a:pt x="160038" y="3305335"/>
                </a:cubicBezTo>
                <a:cubicBezTo>
                  <a:pt x="106057" y="3291364"/>
                  <a:pt x="52839" y="3280441"/>
                  <a:pt x="129" y="3272185"/>
                </a:cubicBezTo>
                <a:lnTo>
                  <a:pt x="129" y="6858001"/>
                </a:lnTo>
                <a:lnTo>
                  <a:pt x="1" y="6858001"/>
                </a:lnTo>
                <a:lnTo>
                  <a:pt x="1" y="2630723"/>
                </a:lnTo>
                <a:lnTo>
                  <a:pt x="0" y="2630723"/>
                </a:lnTo>
                <a:lnTo>
                  <a:pt x="0" y="1760428"/>
                </a:lnTo>
                <a:lnTo>
                  <a:pt x="46501" y="1785703"/>
                </a:lnTo>
                <a:cubicBezTo>
                  <a:pt x="295168" y="1907586"/>
                  <a:pt x="571462" y="2004231"/>
                  <a:pt x="870880" y="2069523"/>
                </a:cubicBezTo>
                <a:cubicBezTo>
                  <a:pt x="2497872" y="2424222"/>
                  <a:pt x="4191449" y="1718987"/>
                  <a:pt x="4653306" y="493960"/>
                </a:cubicBezTo>
                <a:cubicBezTo>
                  <a:pt x="4711571" y="339531"/>
                  <a:pt x="4747431" y="184257"/>
                  <a:pt x="4762375" y="30076"/>
                </a:cubicBezTo>
                <a:lnTo>
                  <a:pt x="4763918" y="544"/>
                </a:lnTo>
                <a:lnTo>
                  <a:pt x="4997878" y="544"/>
                </a:ln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Tree>
    <p:extLst>
      <p:ext uri="{BB962C8B-B14F-4D97-AF65-F5344CB8AC3E}">
        <p14:creationId xmlns:p14="http://schemas.microsoft.com/office/powerpoint/2010/main" val="386733990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02">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3CE6EC9-1354-1C9E-8D5E-7E4714EBC34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531151" y="549274"/>
            <a:ext cx="3084193" cy="792162"/>
          </a:xfrm>
          <a:prstGeom prst="rect">
            <a:avLst/>
          </a:prstGeom>
        </p:spPr>
      </p:pic>
      <p:sp>
        <p:nvSpPr>
          <p:cNvPr id="11" name="Freeform 10">
            <a:extLst>
              <a:ext uri="{FF2B5EF4-FFF2-40B4-BE49-F238E27FC236}">
                <a16:creationId xmlns:a16="http://schemas.microsoft.com/office/drawing/2014/main" id="{8A3E3951-82CB-B43E-A3E2-8115CF134B84}"/>
              </a:ext>
            </a:extLst>
          </p:cNvPr>
          <p:cNvSpPr/>
          <p:nvPr userDrawn="1"/>
        </p:nvSpPr>
        <p:spPr>
          <a:xfrm>
            <a:off x="4885480" y="1316878"/>
            <a:ext cx="253744" cy="253744"/>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4"/>
          </a:solidFill>
          <a:ln w="1270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C4D00A53-E98F-F284-812E-B2E7552DD280}"/>
              </a:ext>
            </a:extLst>
          </p:cNvPr>
          <p:cNvSpPr/>
          <p:nvPr userDrawn="1"/>
        </p:nvSpPr>
        <p:spPr>
          <a:xfrm>
            <a:off x="5470614" y="5195319"/>
            <a:ext cx="1206110" cy="1206110"/>
          </a:xfrm>
          <a:custGeom>
            <a:avLst/>
            <a:gdLst>
              <a:gd name="connsiteX0" fmla="*/ 603055 w 1206110"/>
              <a:gd name="connsiteY0" fmla="*/ 1206111 h 1206110"/>
              <a:gd name="connsiteX1" fmla="*/ 1206110 w 1206110"/>
              <a:gd name="connsiteY1" fmla="*/ 603055 h 1206110"/>
              <a:gd name="connsiteX2" fmla="*/ 603055 w 1206110"/>
              <a:gd name="connsiteY2" fmla="*/ 0 h 1206110"/>
              <a:gd name="connsiteX3" fmla="*/ 0 w 1206110"/>
              <a:gd name="connsiteY3" fmla="*/ 603055 h 1206110"/>
              <a:gd name="connsiteX4" fmla="*/ 603055 w 1206110"/>
              <a:gd name="connsiteY4" fmla="*/ 1206111 h 1206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110" h="1206110">
                <a:moveTo>
                  <a:pt x="603055" y="1206111"/>
                </a:moveTo>
                <a:cubicBezTo>
                  <a:pt x="936082" y="1206111"/>
                  <a:pt x="1206110" y="936082"/>
                  <a:pt x="1206110" y="603055"/>
                </a:cubicBezTo>
                <a:cubicBezTo>
                  <a:pt x="1206110" y="270028"/>
                  <a:pt x="936082" y="0"/>
                  <a:pt x="603055" y="0"/>
                </a:cubicBezTo>
                <a:cubicBezTo>
                  <a:pt x="270028" y="0"/>
                  <a:pt x="0" y="270028"/>
                  <a:pt x="0" y="603055"/>
                </a:cubicBezTo>
                <a:cubicBezTo>
                  <a:pt x="0" y="936082"/>
                  <a:pt x="270028" y="1206111"/>
                  <a:pt x="603055" y="1206111"/>
                </a:cubicBezTo>
              </a:path>
            </a:pathLst>
          </a:custGeom>
          <a:solidFill>
            <a:schemeClr val="accent5"/>
          </a:solidFill>
          <a:ln w="12700" cap="flat">
            <a:noFill/>
            <a:prstDash val="solid"/>
            <a:miter/>
          </a:ln>
        </p:spPr>
        <p:txBody>
          <a:bodyPr rtlCol="0" anchor="ctr"/>
          <a:lstStyle/>
          <a:p>
            <a:endParaRPr lang="en-GB"/>
          </a:p>
        </p:txBody>
      </p:sp>
      <p:sp>
        <p:nvSpPr>
          <p:cNvPr id="18" name="Picture Placeholder 17">
            <a:extLst>
              <a:ext uri="{FF2B5EF4-FFF2-40B4-BE49-F238E27FC236}">
                <a16:creationId xmlns:a16="http://schemas.microsoft.com/office/drawing/2014/main" id="{F49B97CA-0A03-DDC6-E7E4-E8564EAC5722}"/>
              </a:ext>
            </a:extLst>
          </p:cNvPr>
          <p:cNvSpPr>
            <a:spLocks noGrp="1"/>
          </p:cNvSpPr>
          <p:nvPr>
            <p:ph type="pic" sz="quarter" idx="13"/>
          </p:nvPr>
        </p:nvSpPr>
        <p:spPr>
          <a:xfrm>
            <a:off x="5474423" y="0"/>
            <a:ext cx="6717576" cy="6858675"/>
          </a:xfrm>
          <a:custGeom>
            <a:avLst/>
            <a:gdLst>
              <a:gd name="connsiteX0" fmla="*/ 0 w 6717576"/>
              <a:gd name="connsiteY0" fmla="*/ 0 h 6858675"/>
              <a:gd name="connsiteX1" fmla="*/ 127 w 6717576"/>
              <a:gd name="connsiteY1" fmla="*/ 0 h 6858675"/>
              <a:gd name="connsiteX2" fmla="*/ 2844386 w 6717576"/>
              <a:gd name="connsiteY2" fmla="*/ 0 h 6858675"/>
              <a:gd name="connsiteX3" fmla="*/ 5261747 w 6717576"/>
              <a:gd name="connsiteY3" fmla="*/ 0 h 6858675"/>
              <a:gd name="connsiteX4" fmla="*/ 6717576 w 6717576"/>
              <a:gd name="connsiteY4" fmla="*/ 0 h 6858675"/>
              <a:gd name="connsiteX5" fmla="*/ 6717576 w 6717576"/>
              <a:gd name="connsiteY5" fmla="*/ 6858000 h 6858675"/>
              <a:gd name="connsiteX6" fmla="*/ 5261747 w 6717576"/>
              <a:gd name="connsiteY6" fmla="*/ 6858000 h 6858675"/>
              <a:gd name="connsiteX7" fmla="*/ 5261747 w 6717576"/>
              <a:gd name="connsiteY7" fmla="*/ 6858675 h 6858675"/>
              <a:gd name="connsiteX8" fmla="*/ 5259277 w 6717576"/>
              <a:gd name="connsiteY8" fmla="*/ 6858675 h 6858675"/>
              <a:gd name="connsiteX9" fmla="*/ 5259277 w 6717576"/>
              <a:gd name="connsiteY9" fmla="*/ 6858000 h 6858675"/>
              <a:gd name="connsiteX10" fmla="*/ 3351334 w 6717576"/>
              <a:gd name="connsiteY10" fmla="*/ 6858000 h 6858675"/>
              <a:gd name="connsiteX11" fmla="*/ 3351156 w 6717576"/>
              <a:gd name="connsiteY11" fmla="*/ 6858675 h 6858675"/>
              <a:gd name="connsiteX12" fmla="*/ 127 w 6717576"/>
              <a:gd name="connsiteY12" fmla="*/ 6858675 h 6858675"/>
              <a:gd name="connsiteX13" fmla="*/ 383704 w 6717576"/>
              <a:gd name="connsiteY13" fmla="*/ 6361548 h 6858675"/>
              <a:gd name="connsiteX14" fmla="*/ 599245 w 6717576"/>
              <a:gd name="connsiteY14" fmla="*/ 6401430 h 6858675"/>
              <a:gd name="connsiteX15" fmla="*/ 1202300 w 6717576"/>
              <a:gd name="connsiteY15" fmla="*/ 5798375 h 6858675"/>
              <a:gd name="connsiteX16" fmla="*/ 939765 w 6717576"/>
              <a:gd name="connsiteY16" fmla="*/ 5300613 h 6858675"/>
              <a:gd name="connsiteX17" fmla="*/ 1285493 w 6717576"/>
              <a:gd name="connsiteY17" fmla="*/ 3429338 h 6858675"/>
              <a:gd name="connsiteX18" fmla="*/ 0 w 6717576"/>
              <a:gd name="connsiteY18" fmla="*/ 0 h 685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17576" h="6858675">
                <a:moveTo>
                  <a:pt x="0" y="0"/>
                </a:moveTo>
                <a:lnTo>
                  <a:pt x="127" y="0"/>
                </a:lnTo>
                <a:lnTo>
                  <a:pt x="2844386" y="0"/>
                </a:lnTo>
                <a:lnTo>
                  <a:pt x="5261747" y="0"/>
                </a:lnTo>
                <a:lnTo>
                  <a:pt x="6717576" y="0"/>
                </a:lnTo>
                <a:lnTo>
                  <a:pt x="6717576" y="6858000"/>
                </a:lnTo>
                <a:lnTo>
                  <a:pt x="5261747" y="6858000"/>
                </a:lnTo>
                <a:lnTo>
                  <a:pt x="5261747" y="6858675"/>
                </a:lnTo>
                <a:lnTo>
                  <a:pt x="5259277" y="6858675"/>
                </a:lnTo>
                <a:lnTo>
                  <a:pt x="5259277" y="6858000"/>
                </a:lnTo>
                <a:lnTo>
                  <a:pt x="3351334" y="6858000"/>
                </a:lnTo>
                <a:lnTo>
                  <a:pt x="3351156" y="6858675"/>
                </a:lnTo>
                <a:lnTo>
                  <a:pt x="127" y="6858675"/>
                </a:lnTo>
                <a:cubicBezTo>
                  <a:pt x="137681" y="6701053"/>
                  <a:pt x="265583" y="6534921"/>
                  <a:pt x="383704" y="6361548"/>
                </a:cubicBezTo>
                <a:cubicBezTo>
                  <a:pt x="450640" y="6387205"/>
                  <a:pt x="523292" y="6401430"/>
                  <a:pt x="599245" y="6401430"/>
                </a:cubicBezTo>
                <a:cubicBezTo>
                  <a:pt x="932271" y="6401430"/>
                  <a:pt x="1202300" y="6131402"/>
                  <a:pt x="1202300" y="5798375"/>
                </a:cubicBezTo>
                <a:cubicBezTo>
                  <a:pt x="1202300" y="5591598"/>
                  <a:pt x="1098277" y="5409336"/>
                  <a:pt x="939765" y="5300613"/>
                </a:cubicBezTo>
                <a:cubicBezTo>
                  <a:pt x="1163054" y="4719785"/>
                  <a:pt x="1285493" y="4088913"/>
                  <a:pt x="1285493" y="3429338"/>
                </a:cubicBezTo>
                <a:cubicBezTo>
                  <a:pt x="1285493" y="2116536"/>
                  <a:pt x="800432" y="917030"/>
                  <a:pt x="0"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4" name="Freeform 3">
            <a:extLst>
              <a:ext uri="{FF2B5EF4-FFF2-40B4-BE49-F238E27FC236}">
                <a16:creationId xmlns:a16="http://schemas.microsoft.com/office/drawing/2014/main" id="{DAFB8DD3-5E58-9DD6-4FDE-567D8FE1A34C}"/>
              </a:ext>
            </a:extLst>
          </p:cNvPr>
          <p:cNvSpPr/>
          <p:nvPr userDrawn="1"/>
        </p:nvSpPr>
        <p:spPr>
          <a:xfrm>
            <a:off x="0" y="2421016"/>
            <a:ext cx="396510" cy="637555"/>
          </a:xfrm>
          <a:custGeom>
            <a:avLst/>
            <a:gdLst>
              <a:gd name="connsiteX0" fmla="*/ 334964 w 1885080"/>
              <a:gd name="connsiteY0" fmla="*/ 0 h 3031053"/>
              <a:gd name="connsiteX1" fmla="*/ 1885080 w 1885080"/>
              <a:gd name="connsiteY1" fmla="*/ 1515526 h 3031053"/>
              <a:gd name="connsiteX2" fmla="*/ 334964 w 1885080"/>
              <a:gd name="connsiteY2" fmla="*/ 3031053 h 3031053"/>
              <a:gd name="connsiteX3" fmla="*/ 22558 w 1885080"/>
              <a:gd name="connsiteY3" fmla="*/ 3000265 h 3031053"/>
              <a:gd name="connsiteX4" fmla="*/ 0 w 1885080"/>
              <a:gd name="connsiteY4" fmla="*/ 2994594 h 3031053"/>
              <a:gd name="connsiteX5" fmla="*/ 0 w 1885080"/>
              <a:gd name="connsiteY5" fmla="*/ 36459 h 3031053"/>
              <a:gd name="connsiteX6" fmla="*/ 22558 w 1885080"/>
              <a:gd name="connsiteY6" fmla="*/ 30789 h 3031053"/>
              <a:gd name="connsiteX7" fmla="*/ 334964 w 1885080"/>
              <a:gd name="connsiteY7" fmla="*/ 0 h 303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5080" h="3031053">
                <a:moveTo>
                  <a:pt x="334964" y="0"/>
                </a:moveTo>
                <a:cubicBezTo>
                  <a:pt x="1191079" y="0"/>
                  <a:pt x="1885080" y="678481"/>
                  <a:pt x="1885080" y="1515526"/>
                </a:cubicBezTo>
                <a:cubicBezTo>
                  <a:pt x="1885080" y="2352570"/>
                  <a:pt x="1191079" y="3031053"/>
                  <a:pt x="334964" y="3031053"/>
                </a:cubicBezTo>
                <a:cubicBezTo>
                  <a:pt x="227949" y="3031053"/>
                  <a:pt x="123468" y="3020452"/>
                  <a:pt x="22558" y="3000265"/>
                </a:cubicBezTo>
                <a:lnTo>
                  <a:pt x="0" y="2994594"/>
                </a:lnTo>
                <a:lnTo>
                  <a:pt x="0" y="36459"/>
                </a:lnTo>
                <a:lnTo>
                  <a:pt x="22558" y="30789"/>
                </a:lnTo>
                <a:cubicBezTo>
                  <a:pt x="123468" y="10601"/>
                  <a:pt x="227949" y="0"/>
                  <a:pt x="334964" y="0"/>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5" name="Freeform 4">
            <a:extLst>
              <a:ext uri="{FF2B5EF4-FFF2-40B4-BE49-F238E27FC236}">
                <a16:creationId xmlns:a16="http://schemas.microsoft.com/office/drawing/2014/main" id="{EFC8C12E-D393-7B50-9417-CF9FBEF4B078}"/>
              </a:ext>
            </a:extLst>
          </p:cNvPr>
          <p:cNvSpPr/>
          <p:nvPr userDrawn="1"/>
        </p:nvSpPr>
        <p:spPr>
          <a:xfrm rot="16200000">
            <a:off x="541568" y="5966504"/>
            <a:ext cx="697421" cy="1121394"/>
          </a:xfrm>
          <a:custGeom>
            <a:avLst/>
            <a:gdLst>
              <a:gd name="connsiteX0" fmla="*/ 334964 w 1885080"/>
              <a:gd name="connsiteY0" fmla="*/ 0 h 3031053"/>
              <a:gd name="connsiteX1" fmla="*/ 1885080 w 1885080"/>
              <a:gd name="connsiteY1" fmla="*/ 1515526 h 3031053"/>
              <a:gd name="connsiteX2" fmla="*/ 334964 w 1885080"/>
              <a:gd name="connsiteY2" fmla="*/ 3031053 h 3031053"/>
              <a:gd name="connsiteX3" fmla="*/ 22558 w 1885080"/>
              <a:gd name="connsiteY3" fmla="*/ 3000265 h 3031053"/>
              <a:gd name="connsiteX4" fmla="*/ 0 w 1885080"/>
              <a:gd name="connsiteY4" fmla="*/ 2994594 h 3031053"/>
              <a:gd name="connsiteX5" fmla="*/ 0 w 1885080"/>
              <a:gd name="connsiteY5" fmla="*/ 36459 h 3031053"/>
              <a:gd name="connsiteX6" fmla="*/ 22558 w 1885080"/>
              <a:gd name="connsiteY6" fmla="*/ 30789 h 3031053"/>
              <a:gd name="connsiteX7" fmla="*/ 334964 w 1885080"/>
              <a:gd name="connsiteY7" fmla="*/ 0 h 303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5080" h="3031053">
                <a:moveTo>
                  <a:pt x="334964" y="0"/>
                </a:moveTo>
                <a:cubicBezTo>
                  <a:pt x="1191079" y="0"/>
                  <a:pt x="1885080" y="678481"/>
                  <a:pt x="1885080" y="1515526"/>
                </a:cubicBezTo>
                <a:cubicBezTo>
                  <a:pt x="1885080" y="2352570"/>
                  <a:pt x="1191079" y="3031053"/>
                  <a:pt x="334964" y="3031053"/>
                </a:cubicBezTo>
                <a:cubicBezTo>
                  <a:pt x="227949" y="3031053"/>
                  <a:pt x="123468" y="3020452"/>
                  <a:pt x="22558" y="3000265"/>
                </a:cubicBezTo>
                <a:lnTo>
                  <a:pt x="0" y="2994594"/>
                </a:lnTo>
                <a:lnTo>
                  <a:pt x="0" y="36459"/>
                </a:lnTo>
                <a:lnTo>
                  <a:pt x="22558" y="30789"/>
                </a:lnTo>
                <a:cubicBezTo>
                  <a:pt x="123468" y="10601"/>
                  <a:pt x="227949" y="0"/>
                  <a:pt x="334964" y="0"/>
                </a:cubicBezTo>
                <a:close/>
              </a:path>
            </a:pathLst>
          </a:custGeom>
          <a:solidFill>
            <a:schemeClr val="accent3"/>
          </a:solidFill>
          <a:ln w="12700" cap="flat">
            <a:noFill/>
            <a:prstDash val="solid"/>
            <a:miter/>
          </a:ln>
        </p:spPr>
        <p:txBody>
          <a:bodyPr wrap="square" rtlCol="0" anchor="ctr">
            <a:noAutofit/>
          </a:bodyPr>
          <a:lstStyle/>
          <a:p>
            <a:endParaRPr lang="en-GB"/>
          </a:p>
        </p:txBody>
      </p:sp>
      <p:sp>
        <p:nvSpPr>
          <p:cNvPr id="6" name="Title 1">
            <a:extLst>
              <a:ext uri="{FF2B5EF4-FFF2-40B4-BE49-F238E27FC236}">
                <a16:creationId xmlns:a16="http://schemas.microsoft.com/office/drawing/2014/main" id="{C2284247-86FF-45AC-661A-5EA6CE3688EA}"/>
              </a:ext>
            </a:extLst>
          </p:cNvPr>
          <p:cNvSpPr>
            <a:spLocks noGrp="1"/>
          </p:cNvSpPr>
          <p:nvPr>
            <p:ph type="ctrTitle"/>
          </p:nvPr>
        </p:nvSpPr>
        <p:spPr>
          <a:xfrm>
            <a:off x="584569" y="1500188"/>
            <a:ext cx="4887950" cy="2784734"/>
          </a:xfrm>
        </p:spPr>
        <p:txBody>
          <a:bodyPr anchor="b">
            <a:noAutofit/>
          </a:bodyPr>
          <a:lstStyle>
            <a:lvl1pPr algn="l">
              <a:defRPr sz="2800">
                <a:solidFill>
                  <a:schemeClr val="bg1"/>
                </a:solidFill>
              </a:defRPr>
            </a:lvl1pPr>
          </a:lstStyle>
          <a:p>
            <a:r>
              <a:rPr lang="en-GB" dirty="0"/>
              <a:t>Click to edit Master title style</a:t>
            </a:r>
          </a:p>
        </p:txBody>
      </p:sp>
      <p:sp>
        <p:nvSpPr>
          <p:cNvPr id="8" name="Subtitle 2">
            <a:extLst>
              <a:ext uri="{FF2B5EF4-FFF2-40B4-BE49-F238E27FC236}">
                <a16:creationId xmlns:a16="http://schemas.microsoft.com/office/drawing/2014/main" id="{503BF86F-398D-2D4D-0C5C-A5E30F75E1A1}"/>
              </a:ext>
            </a:extLst>
          </p:cNvPr>
          <p:cNvSpPr>
            <a:spLocks noGrp="1"/>
          </p:cNvSpPr>
          <p:nvPr>
            <p:ph type="subTitle" idx="1"/>
          </p:nvPr>
        </p:nvSpPr>
        <p:spPr>
          <a:xfrm>
            <a:off x="584569" y="4403896"/>
            <a:ext cx="3907908" cy="317909"/>
          </a:xfrm>
        </p:spPr>
        <p:txBody>
          <a:bodyPr>
            <a:norm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Tree>
    <p:extLst>
      <p:ext uri="{BB962C8B-B14F-4D97-AF65-F5344CB8AC3E}">
        <p14:creationId xmlns:p14="http://schemas.microsoft.com/office/powerpoint/2010/main" val="170463549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o-Brande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1D7D-05CD-9661-7D14-DA25ADD5CCF9}"/>
              </a:ext>
            </a:extLst>
          </p:cNvPr>
          <p:cNvSpPr>
            <a:spLocks noGrp="1"/>
          </p:cNvSpPr>
          <p:nvPr>
            <p:ph type="ctrTitle"/>
          </p:nvPr>
        </p:nvSpPr>
        <p:spPr>
          <a:xfrm>
            <a:off x="584569" y="1500188"/>
            <a:ext cx="4887950" cy="2784734"/>
          </a:xfrm>
        </p:spPr>
        <p:txBody>
          <a:bodyPr anchor="b">
            <a:noAutofit/>
          </a:bodyPr>
          <a:lstStyle>
            <a:lvl1pPr algn="l">
              <a:defRPr sz="2800">
                <a:solidFill>
                  <a:schemeClr val="bg1"/>
                </a:solidFill>
              </a:defRPr>
            </a:lvl1pPr>
          </a:lstStyle>
          <a:p>
            <a:r>
              <a:rPr lang="en-GB" dirty="0"/>
              <a:t>Click to edit Master title style</a:t>
            </a:r>
          </a:p>
        </p:txBody>
      </p:sp>
      <p:sp>
        <p:nvSpPr>
          <p:cNvPr id="3" name="Subtitle 2">
            <a:extLst>
              <a:ext uri="{FF2B5EF4-FFF2-40B4-BE49-F238E27FC236}">
                <a16:creationId xmlns:a16="http://schemas.microsoft.com/office/drawing/2014/main" id="{BD69B62A-567B-5AD3-FFE0-0C7AC627D38F}"/>
              </a:ext>
            </a:extLst>
          </p:cNvPr>
          <p:cNvSpPr>
            <a:spLocks noGrp="1"/>
          </p:cNvSpPr>
          <p:nvPr>
            <p:ph type="subTitle" idx="1"/>
          </p:nvPr>
        </p:nvSpPr>
        <p:spPr>
          <a:xfrm>
            <a:off x="584569" y="4403896"/>
            <a:ext cx="3907908" cy="317909"/>
          </a:xfrm>
        </p:spPr>
        <p:txBody>
          <a:bodyPr>
            <a:norm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7" name="Graphic 6">
            <a:extLst>
              <a:ext uri="{FF2B5EF4-FFF2-40B4-BE49-F238E27FC236}">
                <a16:creationId xmlns:a16="http://schemas.microsoft.com/office/drawing/2014/main" id="{03CE6EC9-1354-1C9E-8D5E-7E4714EBC34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531151" y="549274"/>
            <a:ext cx="3084193" cy="792162"/>
          </a:xfrm>
          <a:prstGeom prst="rect">
            <a:avLst/>
          </a:prstGeom>
        </p:spPr>
      </p:pic>
      <p:sp>
        <p:nvSpPr>
          <p:cNvPr id="11" name="Freeform 10">
            <a:extLst>
              <a:ext uri="{FF2B5EF4-FFF2-40B4-BE49-F238E27FC236}">
                <a16:creationId xmlns:a16="http://schemas.microsoft.com/office/drawing/2014/main" id="{8A3E3951-82CB-B43E-A3E2-8115CF134B84}"/>
              </a:ext>
            </a:extLst>
          </p:cNvPr>
          <p:cNvSpPr/>
          <p:nvPr userDrawn="1"/>
        </p:nvSpPr>
        <p:spPr>
          <a:xfrm>
            <a:off x="4885480" y="1316878"/>
            <a:ext cx="253744" cy="253744"/>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4"/>
          </a:solidFill>
          <a:ln w="1270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C4D00A53-E98F-F284-812E-B2E7552DD280}"/>
              </a:ext>
            </a:extLst>
          </p:cNvPr>
          <p:cNvSpPr/>
          <p:nvPr userDrawn="1"/>
        </p:nvSpPr>
        <p:spPr>
          <a:xfrm>
            <a:off x="5470614" y="5195319"/>
            <a:ext cx="1206110" cy="1206110"/>
          </a:xfrm>
          <a:custGeom>
            <a:avLst/>
            <a:gdLst>
              <a:gd name="connsiteX0" fmla="*/ 603055 w 1206110"/>
              <a:gd name="connsiteY0" fmla="*/ 1206111 h 1206110"/>
              <a:gd name="connsiteX1" fmla="*/ 1206110 w 1206110"/>
              <a:gd name="connsiteY1" fmla="*/ 603055 h 1206110"/>
              <a:gd name="connsiteX2" fmla="*/ 603055 w 1206110"/>
              <a:gd name="connsiteY2" fmla="*/ 0 h 1206110"/>
              <a:gd name="connsiteX3" fmla="*/ 0 w 1206110"/>
              <a:gd name="connsiteY3" fmla="*/ 603055 h 1206110"/>
              <a:gd name="connsiteX4" fmla="*/ 603055 w 1206110"/>
              <a:gd name="connsiteY4" fmla="*/ 1206111 h 1206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110" h="1206110">
                <a:moveTo>
                  <a:pt x="603055" y="1206111"/>
                </a:moveTo>
                <a:cubicBezTo>
                  <a:pt x="936082" y="1206111"/>
                  <a:pt x="1206110" y="936082"/>
                  <a:pt x="1206110" y="603055"/>
                </a:cubicBezTo>
                <a:cubicBezTo>
                  <a:pt x="1206110" y="270028"/>
                  <a:pt x="936082" y="0"/>
                  <a:pt x="603055" y="0"/>
                </a:cubicBezTo>
                <a:cubicBezTo>
                  <a:pt x="270028" y="0"/>
                  <a:pt x="0" y="270028"/>
                  <a:pt x="0" y="603055"/>
                </a:cubicBezTo>
                <a:cubicBezTo>
                  <a:pt x="0" y="936082"/>
                  <a:pt x="270028" y="1206111"/>
                  <a:pt x="603055" y="1206111"/>
                </a:cubicBezTo>
              </a:path>
            </a:pathLst>
          </a:custGeom>
          <a:solidFill>
            <a:schemeClr val="accent5"/>
          </a:solidFill>
          <a:ln w="12700" cap="flat">
            <a:noFill/>
            <a:prstDash val="solid"/>
            <a:miter/>
          </a:ln>
        </p:spPr>
        <p:txBody>
          <a:bodyPr rtlCol="0" anchor="ctr"/>
          <a:lstStyle/>
          <a:p>
            <a:endParaRPr lang="en-GB"/>
          </a:p>
        </p:txBody>
      </p:sp>
      <p:sp>
        <p:nvSpPr>
          <p:cNvPr id="18" name="Picture Placeholder 17">
            <a:extLst>
              <a:ext uri="{FF2B5EF4-FFF2-40B4-BE49-F238E27FC236}">
                <a16:creationId xmlns:a16="http://schemas.microsoft.com/office/drawing/2014/main" id="{F49B97CA-0A03-DDC6-E7E4-E8564EAC5722}"/>
              </a:ext>
            </a:extLst>
          </p:cNvPr>
          <p:cNvSpPr>
            <a:spLocks noGrp="1"/>
          </p:cNvSpPr>
          <p:nvPr>
            <p:ph type="pic" sz="quarter" idx="13"/>
          </p:nvPr>
        </p:nvSpPr>
        <p:spPr>
          <a:xfrm>
            <a:off x="5474423" y="0"/>
            <a:ext cx="6717576" cy="6858675"/>
          </a:xfrm>
          <a:custGeom>
            <a:avLst/>
            <a:gdLst>
              <a:gd name="connsiteX0" fmla="*/ 0 w 6717576"/>
              <a:gd name="connsiteY0" fmla="*/ 0 h 6858675"/>
              <a:gd name="connsiteX1" fmla="*/ 127 w 6717576"/>
              <a:gd name="connsiteY1" fmla="*/ 0 h 6858675"/>
              <a:gd name="connsiteX2" fmla="*/ 2844386 w 6717576"/>
              <a:gd name="connsiteY2" fmla="*/ 0 h 6858675"/>
              <a:gd name="connsiteX3" fmla="*/ 5261747 w 6717576"/>
              <a:gd name="connsiteY3" fmla="*/ 0 h 6858675"/>
              <a:gd name="connsiteX4" fmla="*/ 6717576 w 6717576"/>
              <a:gd name="connsiteY4" fmla="*/ 0 h 6858675"/>
              <a:gd name="connsiteX5" fmla="*/ 6717576 w 6717576"/>
              <a:gd name="connsiteY5" fmla="*/ 6858000 h 6858675"/>
              <a:gd name="connsiteX6" fmla="*/ 5261747 w 6717576"/>
              <a:gd name="connsiteY6" fmla="*/ 6858000 h 6858675"/>
              <a:gd name="connsiteX7" fmla="*/ 5261747 w 6717576"/>
              <a:gd name="connsiteY7" fmla="*/ 6858675 h 6858675"/>
              <a:gd name="connsiteX8" fmla="*/ 5259277 w 6717576"/>
              <a:gd name="connsiteY8" fmla="*/ 6858675 h 6858675"/>
              <a:gd name="connsiteX9" fmla="*/ 5259277 w 6717576"/>
              <a:gd name="connsiteY9" fmla="*/ 6858000 h 6858675"/>
              <a:gd name="connsiteX10" fmla="*/ 3351334 w 6717576"/>
              <a:gd name="connsiteY10" fmla="*/ 6858000 h 6858675"/>
              <a:gd name="connsiteX11" fmla="*/ 3351156 w 6717576"/>
              <a:gd name="connsiteY11" fmla="*/ 6858675 h 6858675"/>
              <a:gd name="connsiteX12" fmla="*/ 127 w 6717576"/>
              <a:gd name="connsiteY12" fmla="*/ 6858675 h 6858675"/>
              <a:gd name="connsiteX13" fmla="*/ 383704 w 6717576"/>
              <a:gd name="connsiteY13" fmla="*/ 6361548 h 6858675"/>
              <a:gd name="connsiteX14" fmla="*/ 599245 w 6717576"/>
              <a:gd name="connsiteY14" fmla="*/ 6401430 h 6858675"/>
              <a:gd name="connsiteX15" fmla="*/ 1202300 w 6717576"/>
              <a:gd name="connsiteY15" fmla="*/ 5798375 h 6858675"/>
              <a:gd name="connsiteX16" fmla="*/ 939765 w 6717576"/>
              <a:gd name="connsiteY16" fmla="*/ 5300613 h 6858675"/>
              <a:gd name="connsiteX17" fmla="*/ 1285493 w 6717576"/>
              <a:gd name="connsiteY17" fmla="*/ 3429338 h 6858675"/>
              <a:gd name="connsiteX18" fmla="*/ 0 w 6717576"/>
              <a:gd name="connsiteY18" fmla="*/ 0 h 685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17576" h="6858675">
                <a:moveTo>
                  <a:pt x="0" y="0"/>
                </a:moveTo>
                <a:lnTo>
                  <a:pt x="127" y="0"/>
                </a:lnTo>
                <a:lnTo>
                  <a:pt x="2844386" y="0"/>
                </a:lnTo>
                <a:lnTo>
                  <a:pt x="5261747" y="0"/>
                </a:lnTo>
                <a:lnTo>
                  <a:pt x="6717576" y="0"/>
                </a:lnTo>
                <a:lnTo>
                  <a:pt x="6717576" y="6858000"/>
                </a:lnTo>
                <a:lnTo>
                  <a:pt x="5261747" y="6858000"/>
                </a:lnTo>
                <a:lnTo>
                  <a:pt x="5261747" y="6858675"/>
                </a:lnTo>
                <a:lnTo>
                  <a:pt x="5259277" y="6858675"/>
                </a:lnTo>
                <a:lnTo>
                  <a:pt x="5259277" y="6858000"/>
                </a:lnTo>
                <a:lnTo>
                  <a:pt x="3351334" y="6858000"/>
                </a:lnTo>
                <a:lnTo>
                  <a:pt x="3351156" y="6858675"/>
                </a:lnTo>
                <a:lnTo>
                  <a:pt x="127" y="6858675"/>
                </a:lnTo>
                <a:cubicBezTo>
                  <a:pt x="137681" y="6701053"/>
                  <a:pt x="265583" y="6534921"/>
                  <a:pt x="383704" y="6361548"/>
                </a:cubicBezTo>
                <a:cubicBezTo>
                  <a:pt x="450640" y="6387205"/>
                  <a:pt x="523292" y="6401430"/>
                  <a:pt x="599245" y="6401430"/>
                </a:cubicBezTo>
                <a:cubicBezTo>
                  <a:pt x="932271" y="6401430"/>
                  <a:pt x="1202300" y="6131402"/>
                  <a:pt x="1202300" y="5798375"/>
                </a:cubicBezTo>
                <a:cubicBezTo>
                  <a:pt x="1202300" y="5591598"/>
                  <a:pt x="1098277" y="5409336"/>
                  <a:pt x="939765" y="5300613"/>
                </a:cubicBezTo>
                <a:cubicBezTo>
                  <a:pt x="1163054" y="4719785"/>
                  <a:pt x="1285493" y="4088913"/>
                  <a:pt x="1285493" y="3429338"/>
                </a:cubicBezTo>
                <a:cubicBezTo>
                  <a:pt x="1285493" y="2116536"/>
                  <a:pt x="800432" y="917030"/>
                  <a:pt x="0"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4" name="Freeform 3">
            <a:extLst>
              <a:ext uri="{FF2B5EF4-FFF2-40B4-BE49-F238E27FC236}">
                <a16:creationId xmlns:a16="http://schemas.microsoft.com/office/drawing/2014/main" id="{DAFB8DD3-5E58-9DD6-4FDE-567D8FE1A34C}"/>
              </a:ext>
            </a:extLst>
          </p:cNvPr>
          <p:cNvSpPr/>
          <p:nvPr userDrawn="1"/>
        </p:nvSpPr>
        <p:spPr>
          <a:xfrm>
            <a:off x="0" y="2421016"/>
            <a:ext cx="396510" cy="637555"/>
          </a:xfrm>
          <a:custGeom>
            <a:avLst/>
            <a:gdLst>
              <a:gd name="connsiteX0" fmla="*/ 334964 w 1885080"/>
              <a:gd name="connsiteY0" fmla="*/ 0 h 3031053"/>
              <a:gd name="connsiteX1" fmla="*/ 1885080 w 1885080"/>
              <a:gd name="connsiteY1" fmla="*/ 1515526 h 3031053"/>
              <a:gd name="connsiteX2" fmla="*/ 334964 w 1885080"/>
              <a:gd name="connsiteY2" fmla="*/ 3031053 h 3031053"/>
              <a:gd name="connsiteX3" fmla="*/ 22558 w 1885080"/>
              <a:gd name="connsiteY3" fmla="*/ 3000265 h 3031053"/>
              <a:gd name="connsiteX4" fmla="*/ 0 w 1885080"/>
              <a:gd name="connsiteY4" fmla="*/ 2994594 h 3031053"/>
              <a:gd name="connsiteX5" fmla="*/ 0 w 1885080"/>
              <a:gd name="connsiteY5" fmla="*/ 36459 h 3031053"/>
              <a:gd name="connsiteX6" fmla="*/ 22558 w 1885080"/>
              <a:gd name="connsiteY6" fmla="*/ 30789 h 3031053"/>
              <a:gd name="connsiteX7" fmla="*/ 334964 w 1885080"/>
              <a:gd name="connsiteY7" fmla="*/ 0 h 303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5080" h="3031053">
                <a:moveTo>
                  <a:pt x="334964" y="0"/>
                </a:moveTo>
                <a:cubicBezTo>
                  <a:pt x="1191079" y="0"/>
                  <a:pt x="1885080" y="678481"/>
                  <a:pt x="1885080" y="1515526"/>
                </a:cubicBezTo>
                <a:cubicBezTo>
                  <a:pt x="1885080" y="2352570"/>
                  <a:pt x="1191079" y="3031053"/>
                  <a:pt x="334964" y="3031053"/>
                </a:cubicBezTo>
                <a:cubicBezTo>
                  <a:pt x="227949" y="3031053"/>
                  <a:pt x="123468" y="3020452"/>
                  <a:pt x="22558" y="3000265"/>
                </a:cubicBezTo>
                <a:lnTo>
                  <a:pt x="0" y="2994594"/>
                </a:lnTo>
                <a:lnTo>
                  <a:pt x="0" y="36459"/>
                </a:lnTo>
                <a:lnTo>
                  <a:pt x="22558" y="30789"/>
                </a:lnTo>
                <a:cubicBezTo>
                  <a:pt x="123468" y="10601"/>
                  <a:pt x="227949" y="0"/>
                  <a:pt x="334964" y="0"/>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5" name="Freeform 4">
            <a:extLst>
              <a:ext uri="{FF2B5EF4-FFF2-40B4-BE49-F238E27FC236}">
                <a16:creationId xmlns:a16="http://schemas.microsoft.com/office/drawing/2014/main" id="{EFC8C12E-D393-7B50-9417-CF9FBEF4B078}"/>
              </a:ext>
            </a:extLst>
          </p:cNvPr>
          <p:cNvSpPr/>
          <p:nvPr userDrawn="1"/>
        </p:nvSpPr>
        <p:spPr>
          <a:xfrm rot="16200000">
            <a:off x="782694" y="5568228"/>
            <a:ext cx="1002857" cy="1612509"/>
          </a:xfrm>
          <a:custGeom>
            <a:avLst/>
            <a:gdLst>
              <a:gd name="connsiteX0" fmla="*/ 334964 w 1885080"/>
              <a:gd name="connsiteY0" fmla="*/ 0 h 3031053"/>
              <a:gd name="connsiteX1" fmla="*/ 1885080 w 1885080"/>
              <a:gd name="connsiteY1" fmla="*/ 1515526 h 3031053"/>
              <a:gd name="connsiteX2" fmla="*/ 334964 w 1885080"/>
              <a:gd name="connsiteY2" fmla="*/ 3031053 h 3031053"/>
              <a:gd name="connsiteX3" fmla="*/ 22558 w 1885080"/>
              <a:gd name="connsiteY3" fmla="*/ 3000265 h 3031053"/>
              <a:gd name="connsiteX4" fmla="*/ 0 w 1885080"/>
              <a:gd name="connsiteY4" fmla="*/ 2994594 h 3031053"/>
              <a:gd name="connsiteX5" fmla="*/ 0 w 1885080"/>
              <a:gd name="connsiteY5" fmla="*/ 36459 h 3031053"/>
              <a:gd name="connsiteX6" fmla="*/ 22558 w 1885080"/>
              <a:gd name="connsiteY6" fmla="*/ 30789 h 3031053"/>
              <a:gd name="connsiteX7" fmla="*/ 334964 w 1885080"/>
              <a:gd name="connsiteY7" fmla="*/ 0 h 303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5080" h="3031053">
                <a:moveTo>
                  <a:pt x="334964" y="0"/>
                </a:moveTo>
                <a:cubicBezTo>
                  <a:pt x="1191079" y="0"/>
                  <a:pt x="1885080" y="678481"/>
                  <a:pt x="1885080" y="1515526"/>
                </a:cubicBezTo>
                <a:cubicBezTo>
                  <a:pt x="1885080" y="2352570"/>
                  <a:pt x="1191079" y="3031053"/>
                  <a:pt x="334964" y="3031053"/>
                </a:cubicBezTo>
                <a:cubicBezTo>
                  <a:pt x="227949" y="3031053"/>
                  <a:pt x="123468" y="3020452"/>
                  <a:pt x="22558" y="3000265"/>
                </a:cubicBezTo>
                <a:lnTo>
                  <a:pt x="0" y="2994594"/>
                </a:lnTo>
                <a:lnTo>
                  <a:pt x="0" y="36459"/>
                </a:lnTo>
                <a:lnTo>
                  <a:pt x="22558" y="30789"/>
                </a:lnTo>
                <a:cubicBezTo>
                  <a:pt x="123468" y="10601"/>
                  <a:pt x="227949" y="0"/>
                  <a:pt x="334964" y="0"/>
                </a:cubicBezTo>
                <a:close/>
              </a:path>
            </a:pathLst>
          </a:custGeom>
          <a:solidFill>
            <a:schemeClr val="bg1"/>
          </a:solidFill>
          <a:ln w="12700" cap="flat">
            <a:noFill/>
            <a:prstDash val="solid"/>
            <a:miter/>
          </a:ln>
        </p:spPr>
        <p:txBody>
          <a:bodyPr wrap="square" rtlCol="0" anchor="ctr">
            <a:noAutofit/>
          </a:bodyPr>
          <a:lstStyle/>
          <a:p>
            <a:endParaRPr lang="en-GB"/>
          </a:p>
        </p:txBody>
      </p:sp>
      <p:sp>
        <p:nvSpPr>
          <p:cNvPr id="6" name="TextBox 5">
            <a:extLst>
              <a:ext uri="{FF2B5EF4-FFF2-40B4-BE49-F238E27FC236}">
                <a16:creationId xmlns:a16="http://schemas.microsoft.com/office/drawing/2014/main" id="{2D03EFF6-F82E-0131-5E3F-B810F3257A67}"/>
              </a:ext>
            </a:extLst>
          </p:cNvPr>
          <p:cNvSpPr txBox="1"/>
          <p:nvPr userDrawn="1"/>
        </p:nvSpPr>
        <p:spPr>
          <a:xfrm>
            <a:off x="384123" y="5842113"/>
            <a:ext cx="1800000" cy="1800000"/>
          </a:xfrm>
          <a:prstGeom prst="rect">
            <a:avLst/>
          </a:prstGeom>
        </p:spPr>
        <p:txBody>
          <a:bodyPr vert="horz" wrap="square" lIns="0" tIns="0" rIns="0" bIns="0" rtlCol="0">
            <a:prstTxWarp prst="textArchUp">
              <a:avLst/>
            </a:prstTxWarp>
            <a:noAutofit/>
          </a:bodyPr>
          <a:lstStyle/>
          <a:p>
            <a:pPr algn="ctr">
              <a:lnSpc>
                <a:spcPct val="110000"/>
              </a:lnSpc>
              <a:spcAft>
                <a:spcPts val="600"/>
              </a:spcAft>
            </a:pPr>
            <a:r>
              <a:rPr lang="en-GB" sz="1000" dirty="0">
                <a:solidFill>
                  <a:schemeClr val="bg1"/>
                </a:solidFill>
              </a:rPr>
              <a:t>In collaboration with</a:t>
            </a:r>
          </a:p>
        </p:txBody>
      </p:sp>
    </p:spTree>
    <p:extLst>
      <p:ext uri="{BB962C8B-B14F-4D97-AF65-F5344CB8AC3E}">
        <p14:creationId xmlns:p14="http://schemas.microsoft.com/office/powerpoint/2010/main" val="306854551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s - 01">
    <p:bg>
      <p:bgPr>
        <a:solidFill>
          <a:schemeClr val="accent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66E0F090-B545-8C51-F9A2-0348AA15106A}"/>
              </a:ext>
            </a:extLst>
          </p:cNvPr>
          <p:cNvSpPr/>
          <p:nvPr userDrawn="1"/>
        </p:nvSpPr>
        <p:spPr>
          <a:xfrm>
            <a:off x="10284466" y="5951208"/>
            <a:ext cx="1907535" cy="906792"/>
          </a:xfrm>
          <a:custGeom>
            <a:avLst/>
            <a:gdLst>
              <a:gd name="connsiteX0" fmla="*/ 1145133 w 1907535"/>
              <a:gd name="connsiteY0" fmla="*/ 0 h 906792"/>
              <a:gd name="connsiteX1" fmla="*/ 1907535 w 1907535"/>
              <a:gd name="connsiteY1" fmla="*/ 276115 h 906792"/>
              <a:gd name="connsiteX2" fmla="*/ 1907535 w 1907535"/>
              <a:gd name="connsiteY2" fmla="*/ 906792 h 906792"/>
              <a:gd name="connsiteX3" fmla="*/ 0 w 1907535"/>
              <a:gd name="connsiteY3" fmla="*/ 906792 h 906792"/>
              <a:gd name="connsiteX4" fmla="*/ 65862 w 1907535"/>
              <a:gd name="connsiteY4" fmla="*/ 699354 h 906792"/>
              <a:gd name="connsiteX5" fmla="*/ 1145133 w 1907535"/>
              <a:gd name="connsiteY5" fmla="*/ 0 h 90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7535" h="906792">
                <a:moveTo>
                  <a:pt x="1145133" y="0"/>
                </a:moveTo>
                <a:cubicBezTo>
                  <a:pt x="1436360" y="0"/>
                  <a:pt x="1702560" y="104139"/>
                  <a:pt x="1907535" y="276115"/>
                </a:cubicBezTo>
                <a:lnTo>
                  <a:pt x="1907535" y="906792"/>
                </a:lnTo>
                <a:lnTo>
                  <a:pt x="0" y="906792"/>
                </a:lnTo>
                <a:lnTo>
                  <a:pt x="65862" y="699354"/>
                </a:lnTo>
                <a:cubicBezTo>
                  <a:pt x="243663" y="288369"/>
                  <a:pt x="659917" y="0"/>
                  <a:pt x="1145133" y="0"/>
                </a:cubicBezTo>
                <a:close/>
              </a:path>
            </a:pathLst>
          </a:custGeom>
          <a:solidFill>
            <a:schemeClr val="accent4"/>
          </a:solidFill>
          <a:ln w="12700" cap="flat">
            <a:noFill/>
            <a:prstDash val="solid"/>
            <a:miter/>
          </a:ln>
        </p:spPr>
        <p:txBody>
          <a:bodyPr wrap="square" rtlCol="0" anchor="ctr">
            <a:noAutofit/>
          </a:bodyPr>
          <a:lstStyle/>
          <a:p>
            <a:endParaRPr lang="en-GB"/>
          </a:p>
        </p:txBody>
      </p:sp>
      <p:sp>
        <p:nvSpPr>
          <p:cNvPr id="5" name="Freeform 4">
            <a:extLst>
              <a:ext uri="{FF2B5EF4-FFF2-40B4-BE49-F238E27FC236}">
                <a16:creationId xmlns:a16="http://schemas.microsoft.com/office/drawing/2014/main" id="{C7AE1A7C-95FB-5FF7-2CD6-2695CCF2AF27}"/>
              </a:ext>
            </a:extLst>
          </p:cNvPr>
          <p:cNvSpPr/>
          <p:nvPr userDrawn="1"/>
        </p:nvSpPr>
        <p:spPr>
          <a:xfrm>
            <a:off x="3029502" y="825371"/>
            <a:ext cx="1884865" cy="1842806"/>
          </a:xfrm>
          <a:custGeom>
            <a:avLst/>
            <a:gdLst>
              <a:gd name="connsiteX0" fmla="*/ 942433 w 1884865"/>
              <a:gd name="connsiteY0" fmla="*/ 1842807 h 1842806"/>
              <a:gd name="connsiteX1" fmla="*/ 1884866 w 1884865"/>
              <a:gd name="connsiteY1" fmla="*/ 921403 h 1842806"/>
              <a:gd name="connsiteX2" fmla="*/ 942433 w 1884865"/>
              <a:gd name="connsiteY2" fmla="*/ 0 h 1842806"/>
              <a:gd name="connsiteX3" fmla="*/ 0 w 1884865"/>
              <a:gd name="connsiteY3" fmla="*/ 921403 h 1842806"/>
              <a:gd name="connsiteX4" fmla="*/ 942433 w 1884865"/>
              <a:gd name="connsiteY4" fmla="*/ 1842807 h 1842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865" h="1842806">
                <a:moveTo>
                  <a:pt x="942433" y="1842807"/>
                </a:moveTo>
                <a:cubicBezTo>
                  <a:pt x="1462930" y="1842807"/>
                  <a:pt x="1884866" y="1430306"/>
                  <a:pt x="1884866" y="921403"/>
                </a:cubicBezTo>
                <a:cubicBezTo>
                  <a:pt x="1884866" y="412500"/>
                  <a:pt x="1462930" y="0"/>
                  <a:pt x="942433" y="0"/>
                </a:cubicBezTo>
                <a:cubicBezTo>
                  <a:pt x="421935" y="0"/>
                  <a:pt x="0" y="412500"/>
                  <a:pt x="0" y="921403"/>
                </a:cubicBezTo>
                <a:cubicBezTo>
                  <a:pt x="0" y="1430306"/>
                  <a:pt x="421935" y="1842807"/>
                  <a:pt x="942433" y="1842807"/>
                </a:cubicBezTo>
              </a:path>
            </a:pathLst>
          </a:custGeom>
          <a:solidFill>
            <a:schemeClr val="accent2"/>
          </a:solidFill>
          <a:ln w="12700" cap="flat">
            <a:noFill/>
            <a:prstDash val="solid"/>
            <a:miter/>
          </a:ln>
        </p:spPr>
        <p:txBody>
          <a:bodyPr rtlCol="0" anchor="ctr"/>
          <a:lstStyle/>
          <a:p>
            <a:endParaRPr lang="en-GB"/>
          </a:p>
        </p:txBody>
      </p:sp>
      <p:sp>
        <p:nvSpPr>
          <p:cNvPr id="6" name="Freeform 5">
            <a:extLst>
              <a:ext uri="{FF2B5EF4-FFF2-40B4-BE49-F238E27FC236}">
                <a16:creationId xmlns:a16="http://schemas.microsoft.com/office/drawing/2014/main" id="{211F98C5-5BC4-B6B0-1F64-20480F56D7F4}"/>
              </a:ext>
            </a:extLst>
          </p:cNvPr>
          <p:cNvSpPr>
            <a:spLocks noGrp="1"/>
          </p:cNvSpPr>
          <p:nvPr>
            <p:ph type="pic" sz="quarter" idx="13"/>
          </p:nvPr>
        </p:nvSpPr>
        <p:spPr>
          <a:xfrm>
            <a:off x="-2" y="446486"/>
            <a:ext cx="5157875" cy="6412272"/>
          </a:xfrm>
          <a:custGeom>
            <a:avLst/>
            <a:gdLst>
              <a:gd name="connsiteX0" fmla="*/ 0 w 5157875"/>
              <a:gd name="connsiteY0" fmla="*/ 0 h 6412272"/>
              <a:gd name="connsiteX1" fmla="*/ 1854486 w 5157875"/>
              <a:gd name="connsiteY1" fmla="*/ 926083 h 6412272"/>
              <a:gd name="connsiteX2" fmla="*/ 2900050 w 5157875"/>
              <a:gd name="connsiteY2" fmla="*/ 894792 h 6412272"/>
              <a:gd name="connsiteX3" fmla="*/ 2899923 w 5157875"/>
              <a:gd name="connsiteY3" fmla="*/ 894665 h 6412272"/>
              <a:gd name="connsiteX4" fmla="*/ 5028951 w 5157875"/>
              <a:gd name="connsiteY4" fmla="*/ 4147232 h 6412272"/>
              <a:gd name="connsiteX5" fmla="*/ 4247392 w 5157875"/>
              <a:gd name="connsiteY5" fmla="*/ 5268699 h 6412272"/>
              <a:gd name="connsiteX6" fmla="*/ 4143533 w 5157875"/>
              <a:gd name="connsiteY6" fmla="*/ 5349225 h 6412272"/>
              <a:gd name="connsiteX7" fmla="*/ 4117485 w 5157875"/>
              <a:gd name="connsiteY7" fmla="*/ 5328208 h 6412272"/>
              <a:gd name="connsiteX8" fmla="*/ 3888744 w 5157875"/>
              <a:gd name="connsiteY8" fmla="*/ 5259885 h 6412272"/>
              <a:gd name="connsiteX9" fmla="*/ 3479636 w 5157875"/>
              <a:gd name="connsiteY9" fmla="*/ 5659955 h 6412272"/>
              <a:gd name="connsiteX10" fmla="*/ 3487947 w 5157875"/>
              <a:gd name="connsiteY10" fmla="*/ 5740587 h 6412272"/>
              <a:gd name="connsiteX11" fmla="*/ 3505653 w 5157875"/>
              <a:gd name="connsiteY11" fmla="*/ 5796370 h 6412272"/>
              <a:gd name="connsiteX12" fmla="*/ 3412322 w 5157875"/>
              <a:gd name="connsiteY12" fmla="*/ 5857734 h 6412272"/>
              <a:gd name="connsiteX13" fmla="*/ 3114385 w 5157875"/>
              <a:gd name="connsiteY13" fmla="*/ 6057802 h 6412272"/>
              <a:gd name="connsiteX14" fmla="*/ 2665942 w 5157875"/>
              <a:gd name="connsiteY14" fmla="*/ 6412272 h 6412272"/>
              <a:gd name="connsiteX15" fmla="*/ 0 w 5157875"/>
              <a:gd name="connsiteY15" fmla="*/ 6412272 h 641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57875" h="6412272">
                <a:moveTo>
                  <a:pt x="0" y="0"/>
                </a:moveTo>
                <a:cubicBezTo>
                  <a:pt x="661004" y="214861"/>
                  <a:pt x="1143162" y="838163"/>
                  <a:pt x="1854486" y="926083"/>
                </a:cubicBezTo>
                <a:cubicBezTo>
                  <a:pt x="2201275" y="968777"/>
                  <a:pt x="2550853" y="891498"/>
                  <a:pt x="2900050" y="894792"/>
                </a:cubicBezTo>
                <a:lnTo>
                  <a:pt x="2899923" y="894665"/>
                </a:lnTo>
                <a:cubicBezTo>
                  <a:pt x="4569227" y="910247"/>
                  <a:pt x="5519095" y="2665752"/>
                  <a:pt x="5028951" y="4147232"/>
                </a:cubicBezTo>
                <a:cubicBezTo>
                  <a:pt x="4864112" y="4645430"/>
                  <a:pt x="4585040" y="4984761"/>
                  <a:pt x="4247392" y="5268699"/>
                </a:cubicBezTo>
                <a:lnTo>
                  <a:pt x="4143533" y="5349225"/>
                </a:lnTo>
                <a:lnTo>
                  <a:pt x="4117485" y="5328208"/>
                </a:lnTo>
                <a:cubicBezTo>
                  <a:pt x="4052191" y="5285072"/>
                  <a:pt x="3973477" y="5259885"/>
                  <a:pt x="3888744" y="5259885"/>
                </a:cubicBezTo>
                <a:cubicBezTo>
                  <a:pt x="3662788" y="5259885"/>
                  <a:pt x="3479636" y="5438990"/>
                  <a:pt x="3479636" y="5659955"/>
                </a:cubicBezTo>
                <a:cubicBezTo>
                  <a:pt x="3479636" y="5687576"/>
                  <a:pt x="3482498" y="5714542"/>
                  <a:pt x="3487947" y="5740587"/>
                </a:cubicBezTo>
                <a:lnTo>
                  <a:pt x="3505653" y="5796370"/>
                </a:lnTo>
                <a:lnTo>
                  <a:pt x="3412322" y="5857734"/>
                </a:lnTo>
                <a:cubicBezTo>
                  <a:pt x="3313772" y="5922496"/>
                  <a:pt x="3214169" y="5988647"/>
                  <a:pt x="3114385" y="6057802"/>
                </a:cubicBezTo>
                <a:cubicBezTo>
                  <a:pt x="2957722" y="6166499"/>
                  <a:pt x="2809804" y="6286852"/>
                  <a:pt x="2665942" y="6412272"/>
                </a:cubicBezTo>
                <a:lnTo>
                  <a:pt x="0" y="6412272"/>
                </a:ln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7" name="Freeform 6">
            <a:extLst>
              <a:ext uri="{FF2B5EF4-FFF2-40B4-BE49-F238E27FC236}">
                <a16:creationId xmlns:a16="http://schemas.microsoft.com/office/drawing/2014/main" id="{C251D196-7B1D-A375-30D8-322C8F9E7B14}"/>
              </a:ext>
            </a:extLst>
          </p:cNvPr>
          <p:cNvSpPr/>
          <p:nvPr userDrawn="1"/>
        </p:nvSpPr>
        <p:spPr>
          <a:xfrm>
            <a:off x="3479634" y="5706372"/>
            <a:ext cx="818214" cy="800139"/>
          </a:xfrm>
          <a:custGeom>
            <a:avLst/>
            <a:gdLst>
              <a:gd name="connsiteX0" fmla="*/ 409108 w 818214"/>
              <a:gd name="connsiteY0" fmla="*/ 800140 h 800139"/>
              <a:gd name="connsiteX1" fmla="*/ 818215 w 818214"/>
              <a:gd name="connsiteY1" fmla="*/ 400070 h 800139"/>
              <a:gd name="connsiteX2" fmla="*/ 409108 w 818214"/>
              <a:gd name="connsiteY2" fmla="*/ 0 h 800139"/>
              <a:gd name="connsiteX3" fmla="*/ 0 w 818214"/>
              <a:gd name="connsiteY3" fmla="*/ 400070 h 800139"/>
              <a:gd name="connsiteX4" fmla="*/ 409108 w 818214"/>
              <a:gd name="connsiteY4" fmla="*/ 800140 h 800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214" h="800139">
                <a:moveTo>
                  <a:pt x="409108" y="800140"/>
                </a:moveTo>
                <a:cubicBezTo>
                  <a:pt x="635063" y="800140"/>
                  <a:pt x="818215" y="621034"/>
                  <a:pt x="818215" y="400070"/>
                </a:cubicBezTo>
                <a:cubicBezTo>
                  <a:pt x="818215" y="179105"/>
                  <a:pt x="635063" y="0"/>
                  <a:pt x="409108" y="0"/>
                </a:cubicBezTo>
                <a:cubicBezTo>
                  <a:pt x="183152" y="0"/>
                  <a:pt x="0" y="179105"/>
                  <a:pt x="0" y="400070"/>
                </a:cubicBezTo>
                <a:cubicBezTo>
                  <a:pt x="0" y="621034"/>
                  <a:pt x="183152" y="800140"/>
                  <a:pt x="409108" y="800140"/>
                </a:cubicBezTo>
              </a:path>
            </a:pathLst>
          </a:custGeom>
          <a:solidFill>
            <a:schemeClr val="accent3"/>
          </a:solidFill>
          <a:ln w="12700"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9B59206B-790C-68A0-3B61-558215578988}"/>
              </a:ext>
            </a:extLst>
          </p:cNvPr>
          <p:cNvSpPr>
            <a:spLocks noGrp="1"/>
          </p:cNvSpPr>
          <p:nvPr>
            <p:ph type="title" hasCustomPrompt="1"/>
          </p:nvPr>
        </p:nvSpPr>
        <p:spPr>
          <a:xfrm>
            <a:off x="6096000" y="517744"/>
            <a:ext cx="5761037" cy="823693"/>
          </a:xfrm>
        </p:spPr>
        <p:txBody>
          <a:bodyPr/>
          <a:lstStyle/>
          <a:p>
            <a:r>
              <a:rPr lang="en-GB" dirty="0"/>
              <a:t>Heading</a:t>
            </a:r>
          </a:p>
        </p:txBody>
      </p:sp>
      <p:sp>
        <p:nvSpPr>
          <p:cNvPr id="3" name="Footer Placeholder 2">
            <a:extLst>
              <a:ext uri="{FF2B5EF4-FFF2-40B4-BE49-F238E27FC236}">
                <a16:creationId xmlns:a16="http://schemas.microsoft.com/office/drawing/2014/main" id="{25AA3AA2-06D9-86FA-5439-E2A0C491EB00}"/>
              </a:ext>
            </a:extLst>
          </p:cNvPr>
          <p:cNvSpPr>
            <a:spLocks noGrp="1"/>
          </p:cNvSpPr>
          <p:nvPr>
            <p:ph type="ftr" sz="quarter" idx="10"/>
          </p:nvPr>
        </p:nvSpPr>
        <p:spPr/>
        <p:txBody>
          <a:bodyPr/>
          <a:lstStyle>
            <a:lvl1pPr>
              <a:defRPr>
                <a:solidFill>
                  <a:schemeClr val="bg1"/>
                </a:solidFill>
              </a:defRPr>
            </a:lvl1pPr>
          </a:lstStyle>
          <a:p>
            <a:r>
              <a:rPr lang="en-GB"/>
              <a:t>Demelza PowerPoint Template - February 2023</a:t>
            </a:r>
            <a:endParaRPr lang="en-GB" dirty="0"/>
          </a:p>
        </p:txBody>
      </p:sp>
      <p:sp>
        <p:nvSpPr>
          <p:cNvPr id="4" name="Slide Number Placeholder 3">
            <a:extLst>
              <a:ext uri="{FF2B5EF4-FFF2-40B4-BE49-F238E27FC236}">
                <a16:creationId xmlns:a16="http://schemas.microsoft.com/office/drawing/2014/main" id="{E761CA1C-2B58-802F-5BDD-D5A0F0AA8ABD}"/>
              </a:ext>
            </a:extLst>
          </p:cNvPr>
          <p:cNvSpPr>
            <a:spLocks noGrp="1"/>
          </p:cNvSpPr>
          <p:nvPr>
            <p:ph type="sldNum" sz="quarter" idx="11"/>
          </p:nvPr>
        </p:nvSpPr>
        <p:spPr/>
        <p:txBody>
          <a:bodyPr/>
          <a:lstStyle>
            <a:lvl1pPr>
              <a:defRPr>
                <a:solidFill>
                  <a:schemeClr val="bg1"/>
                </a:solidFill>
              </a:defRPr>
            </a:lvl1pPr>
          </a:lstStyle>
          <a:p>
            <a:fld id="{44FDF88E-749B-894F-BF40-F4AD2E5CDB04}" type="slidenum">
              <a:rPr lang="en-GB" smtClean="0"/>
              <a:pPr/>
              <a:t>‹#›</a:t>
            </a:fld>
            <a:endParaRPr lang="en-GB" dirty="0"/>
          </a:p>
        </p:txBody>
      </p:sp>
      <p:pic>
        <p:nvPicPr>
          <p:cNvPr id="14" name="Graphic 13">
            <a:extLst>
              <a:ext uri="{FF2B5EF4-FFF2-40B4-BE49-F238E27FC236}">
                <a16:creationId xmlns:a16="http://schemas.microsoft.com/office/drawing/2014/main" id="{58B8C124-FF4E-3CF4-516F-1C68B6FAAFB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0638571" y="6429155"/>
            <a:ext cx="1218465" cy="312958"/>
          </a:xfrm>
          <a:prstGeom prst="rect">
            <a:avLst/>
          </a:prstGeom>
        </p:spPr>
      </p:pic>
    </p:spTree>
    <p:extLst>
      <p:ext uri="{BB962C8B-B14F-4D97-AF65-F5344CB8AC3E}">
        <p14:creationId xmlns:p14="http://schemas.microsoft.com/office/powerpoint/2010/main" val="4083736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ntents - 02">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69F9BFD-1382-CCFA-CC25-50964BF594ED}"/>
              </a:ext>
            </a:extLst>
          </p:cNvPr>
          <p:cNvSpPr/>
          <p:nvPr userDrawn="1"/>
        </p:nvSpPr>
        <p:spPr>
          <a:xfrm>
            <a:off x="10284466" y="5951208"/>
            <a:ext cx="1907535" cy="906792"/>
          </a:xfrm>
          <a:custGeom>
            <a:avLst/>
            <a:gdLst>
              <a:gd name="connsiteX0" fmla="*/ 1145133 w 1907535"/>
              <a:gd name="connsiteY0" fmla="*/ 0 h 906792"/>
              <a:gd name="connsiteX1" fmla="*/ 1907535 w 1907535"/>
              <a:gd name="connsiteY1" fmla="*/ 276115 h 906792"/>
              <a:gd name="connsiteX2" fmla="*/ 1907535 w 1907535"/>
              <a:gd name="connsiteY2" fmla="*/ 906792 h 906792"/>
              <a:gd name="connsiteX3" fmla="*/ 0 w 1907535"/>
              <a:gd name="connsiteY3" fmla="*/ 906792 h 906792"/>
              <a:gd name="connsiteX4" fmla="*/ 65862 w 1907535"/>
              <a:gd name="connsiteY4" fmla="*/ 699354 h 906792"/>
              <a:gd name="connsiteX5" fmla="*/ 1145133 w 1907535"/>
              <a:gd name="connsiteY5" fmla="*/ 0 h 90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7535" h="906792">
                <a:moveTo>
                  <a:pt x="1145133" y="0"/>
                </a:moveTo>
                <a:cubicBezTo>
                  <a:pt x="1436360" y="0"/>
                  <a:pt x="1702560" y="104139"/>
                  <a:pt x="1907535" y="276115"/>
                </a:cubicBezTo>
                <a:lnTo>
                  <a:pt x="1907535" y="906792"/>
                </a:lnTo>
                <a:lnTo>
                  <a:pt x="0" y="906792"/>
                </a:lnTo>
                <a:lnTo>
                  <a:pt x="65862" y="699354"/>
                </a:lnTo>
                <a:cubicBezTo>
                  <a:pt x="243663" y="288369"/>
                  <a:pt x="659917" y="0"/>
                  <a:pt x="1145133" y="0"/>
                </a:cubicBezTo>
                <a:close/>
              </a:path>
            </a:pathLst>
          </a:custGeom>
          <a:solidFill>
            <a:schemeClr val="accent1"/>
          </a:solidFill>
          <a:ln w="12700"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9B59206B-790C-68A0-3B61-558215578988}"/>
              </a:ext>
            </a:extLst>
          </p:cNvPr>
          <p:cNvSpPr>
            <a:spLocks noGrp="1"/>
          </p:cNvSpPr>
          <p:nvPr>
            <p:ph type="title" hasCustomPrompt="1"/>
          </p:nvPr>
        </p:nvSpPr>
        <p:spPr>
          <a:xfrm>
            <a:off x="334964" y="517744"/>
            <a:ext cx="11522074" cy="823693"/>
          </a:xfrm>
        </p:spPr>
        <p:txBody>
          <a:bodyPr/>
          <a:lstStyle/>
          <a:p>
            <a:r>
              <a:rPr lang="en-GB" dirty="0"/>
              <a:t>Heading</a:t>
            </a:r>
          </a:p>
        </p:txBody>
      </p:sp>
      <p:sp>
        <p:nvSpPr>
          <p:cNvPr id="3" name="Footer Placeholder 2">
            <a:extLst>
              <a:ext uri="{FF2B5EF4-FFF2-40B4-BE49-F238E27FC236}">
                <a16:creationId xmlns:a16="http://schemas.microsoft.com/office/drawing/2014/main" id="{25AA3AA2-06D9-86FA-5439-E2A0C491EB00}"/>
              </a:ext>
            </a:extLst>
          </p:cNvPr>
          <p:cNvSpPr>
            <a:spLocks noGrp="1"/>
          </p:cNvSpPr>
          <p:nvPr>
            <p:ph type="ftr" sz="quarter" idx="10"/>
          </p:nvPr>
        </p:nvSpPr>
        <p:spPr/>
        <p:txBody>
          <a:bodyPr/>
          <a:lstStyle>
            <a:lvl1pPr>
              <a:defRPr>
                <a:solidFill>
                  <a:schemeClr val="bg1"/>
                </a:solidFill>
              </a:defRPr>
            </a:lvl1pPr>
          </a:lstStyle>
          <a:p>
            <a:r>
              <a:rPr lang="en-GB"/>
              <a:t>Demelza PowerPoint Template - February 2023</a:t>
            </a:r>
            <a:endParaRPr lang="en-GB" dirty="0"/>
          </a:p>
        </p:txBody>
      </p:sp>
      <p:sp>
        <p:nvSpPr>
          <p:cNvPr id="4" name="Slide Number Placeholder 3">
            <a:extLst>
              <a:ext uri="{FF2B5EF4-FFF2-40B4-BE49-F238E27FC236}">
                <a16:creationId xmlns:a16="http://schemas.microsoft.com/office/drawing/2014/main" id="{E761CA1C-2B58-802F-5BDD-D5A0F0AA8ABD}"/>
              </a:ext>
            </a:extLst>
          </p:cNvPr>
          <p:cNvSpPr>
            <a:spLocks noGrp="1"/>
          </p:cNvSpPr>
          <p:nvPr>
            <p:ph type="sldNum" sz="quarter" idx="11"/>
          </p:nvPr>
        </p:nvSpPr>
        <p:spPr/>
        <p:txBody>
          <a:bodyPr/>
          <a:lstStyle>
            <a:lvl1pPr>
              <a:defRPr>
                <a:solidFill>
                  <a:schemeClr val="bg1"/>
                </a:solidFill>
              </a:defRPr>
            </a:lvl1pPr>
          </a:lstStyle>
          <a:p>
            <a:fld id="{44FDF88E-749B-894F-BF40-F4AD2E5CDB04}" type="slidenum">
              <a:rPr lang="en-GB" smtClean="0"/>
              <a:pPr/>
              <a:t>‹#›</a:t>
            </a:fld>
            <a:endParaRPr lang="en-GB" dirty="0"/>
          </a:p>
        </p:txBody>
      </p:sp>
      <p:sp>
        <p:nvSpPr>
          <p:cNvPr id="7" name="Freeform 6">
            <a:extLst>
              <a:ext uri="{FF2B5EF4-FFF2-40B4-BE49-F238E27FC236}">
                <a16:creationId xmlns:a16="http://schemas.microsoft.com/office/drawing/2014/main" id="{B2BC2F12-2CBA-8FAD-7D59-2381E8E50CFD}"/>
              </a:ext>
            </a:extLst>
          </p:cNvPr>
          <p:cNvSpPr/>
          <p:nvPr/>
        </p:nvSpPr>
        <p:spPr>
          <a:xfrm>
            <a:off x="6629951" y="0"/>
            <a:ext cx="1884866" cy="1144178"/>
          </a:xfrm>
          <a:custGeom>
            <a:avLst/>
            <a:gdLst>
              <a:gd name="connsiteX0" fmla="*/ 30917 w 1884866"/>
              <a:gd name="connsiteY0" fmla="*/ 0 h 1144178"/>
              <a:gd name="connsiteX1" fmla="*/ 1853949 w 1884866"/>
              <a:gd name="connsiteY1" fmla="*/ 0 h 1144178"/>
              <a:gd name="connsiteX2" fmla="*/ 1865719 w 1884866"/>
              <a:gd name="connsiteY2" fmla="*/ 37072 h 1144178"/>
              <a:gd name="connsiteX3" fmla="*/ 1884866 w 1884866"/>
              <a:gd name="connsiteY3" fmla="*/ 222774 h 1144178"/>
              <a:gd name="connsiteX4" fmla="*/ 942433 w 1884866"/>
              <a:gd name="connsiteY4" fmla="*/ 1144178 h 1144178"/>
              <a:gd name="connsiteX5" fmla="*/ 0 w 1884866"/>
              <a:gd name="connsiteY5" fmla="*/ 222774 h 1144178"/>
              <a:gd name="connsiteX6" fmla="*/ 19147 w 1884866"/>
              <a:gd name="connsiteY6" fmla="*/ 37072 h 114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866" h="1144178">
                <a:moveTo>
                  <a:pt x="30917" y="0"/>
                </a:moveTo>
                <a:lnTo>
                  <a:pt x="1853949" y="0"/>
                </a:lnTo>
                <a:lnTo>
                  <a:pt x="1865719" y="37072"/>
                </a:lnTo>
                <a:cubicBezTo>
                  <a:pt x="1878273" y="97055"/>
                  <a:pt x="1884866" y="159161"/>
                  <a:pt x="1884866" y="222774"/>
                </a:cubicBezTo>
                <a:cubicBezTo>
                  <a:pt x="1884866" y="731677"/>
                  <a:pt x="1462930" y="1144178"/>
                  <a:pt x="942433" y="1144178"/>
                </a:cubicBezTo>
                <a:cubicBezTo>
                  <a:pt x="421935" y="1144178"/>
                  <a:pt x="0" y="731677"/>
                  <a:pt x="0" y="222774"/>
                </a:cubicBezTo>
                <a:cubicBezTo>
                  <a:pt x="0" y="159161"/>
                  <a:pt x="6593" y="97055"/>
                  <a:pt x="19147" y="37072"/>
                </a:cubicBezTo>
                <a:close/>
              </a:path>
            </a:pathLst>
          </a:custGeom>
          <a:solidFill>
            <a:schemeClr val="accent5"/>
          </a:solidFill>
          <a:ln w="12700" cap="flat">
            <a:noFill/>
            <a:prstDash val="solid"/>
            <a:miter/>
          </a:ln>
        </p:spPr>
        <p:txBody>
          <a:bodyPr wrap="square" rtlCol="0" anchor="ctr">
            <a:noAutofit/>
          </a:bodyPr>
          <a:lstStyle/>
          <a:p>
            <a:endParaRPr lang="en-GB"/>
          </a:p>
        </p:txBody>
      </p:sp>
      <p:sp>
        <p:nvSpPr>
          <p:cNvPr id="9" name="Freeform 8">
            <a:extLst>
              <a:ext uri="{FF2B5EF4-FFF2-40B4-BE49-F238E27FC236}">
                <a16:creationId xmlns:a16="http://schemas.microsoft.com/office/drawing/2014/main" id="{28BE57A9-8D15-29CB-064A-5EFC8ACA3297}"/>
              </a:ext>
            </a:extLst>
          </p:cNvPr>
          <p:cNvSpPr/>
          <p:nvPr/>
        </p:nvSpPr>
        <p:spPr>
          <a:xfrm>
            <a:off x="10406930" y="1500188"/>
            <a:ext cx="818214" cy="800139"/>
          </a:xfrm>
          <a:custGeom>
            <a:avLst/>
            <a:gdLst>
              <a:gd name="connsiteX0" fmla="*/ 409108 w 818214"/>
              <a:gd name="connsiteY0" fmla="*/ 800140 h 800139"/>
              <a:gd name="connsiteX1" fmla="*/ 818215 w 818214"/>
              <a:gd name="connsiteY1" fmla="*/ 400070 h 800139"/>
              <a:gd name="connsiteX2" fmla="*/ 409108 w 818214"/>
              <a:gd name="connsiteY2" fmla="*/ 0 h 800139"/>
              <a:gd name="connsiteX3" fmla="*/ 0 w 818214"/>
              <a:gd name="connsiteY3" fmla="*/ 400070 h 800139"/>
              <a:gd name="connsiteX4" fmla="*/ 409108 w 818214"/>
              <a:gd name="connsiteY4" fmla="*/ 800140 h 800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214" h="800139">
                <a:moveTo>
                  <a:pt x="409108" y="800140"/>
                </a:moveTo>
                <a:cubicBezTo>
                  <a:pt x="635063" y="800140"/>
                  <a:pt x="818215" y="621034"/>
                  <a:pt x="818215" y="400070"/>
                </a:cubicBezTo>
                <a:cubicBezTo>
                  <a:pt x="818215" y="179105"/>
                  <a:pt x="635063" y="0"/>
                  <a:pt x="409108" y="0"/>
                </a:cubicBezTo>
                <a:cubicBezTo>
                  <a:pt x="183152" y="0"/>
                  <a:pt x="0" y="179105"/>
                  <a:pt x="0" y="400070"/>
                </a:cubicBezTo>
                <a:cubicBezTo>
                  <a:pt x="0" y="621034"/>
                  <a:pt x="183152" y="800140"/>
                  <a:pt x="409108" y="800140"/>
                </a:cubicBezTo>
              </a:path>
            </a:pathLst>
          </a:custGeom>
          <a:solidFill>
            <a:schemeClr val="accent3"/>
          </a:solidFill>
          <a:ln w="12700" cap="flat">
            <a:noFill/>
            <a:prstDash val="solid"/>
            <a:miter/>
          </a:ln>
        </p:spPr>
        <p:txBody>
          <a:bodyPr rtlCol="0" anchor="ctr"/>
          <a:lstStyle/>
          <a:p>
            <a:endParaRPr lang="en-GB"/>
          </a:p>
        </p:txBody>
      </p:sp>
      <p:pic>
        <p:nvPicPr>
          <p:cNvPr id="14" name="Graphic 13">
            <a:extLst>
              <a:ext uri="{FF2B5EF4-FFF2-40B4-BE49-F238E27FC236}">
                <a16:creationId xmlns:a16="http://schemas.microsoft.com/office/drawing/2014/main" id="{58B8C124-FF4E-3CF4-516F-1C68B6FAAFB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0638571" y="6429155"/>
            <a:ext cx="1218465" cy="312958"/>
          </a:xfrm>
          <a:prstGeom prst="rect">
            <a:avLst/>
          </a:prstGeom>
        </p:spPr>
      </p:pic>
      <p:sp>
        <p:nvSpPr>
          <p:cNvPr id="11" name="Freeform 10">
            <a:extLst>
              <a:ext uri="{FF2B5EF4-FFF2-40B4-BE49-F238E27FC236}">
                <a16:creationId xmlns:a16="http://schemas.microsoft.com/office/drawing/2014/main" id="{BFABB358-4619-6FF0-1B45-354A5517DE93}"/>
              </a:ext>
            </a:extLst>
          </p:cNvPr>
          <p:cNvSpPr/>
          <p:nvPr userDrawn="1"/>
        </p:nvSpPr>
        <p:spPr>
          <a:xfrm>
            <a:off x="0" y="2300327"/>
            <a:ext cx="1885080" cy="3031053"/>
          </a:xfrm>
          <a:custGeom>
            <a:avLst/>
            <a:gdLst>
              <a:gd name="connsiteX0" fmla="*/ 334964 w 1885080"/>
              <a:gd name="connsiteY0" fmla="*/ 0 h 3031053"/>
              <a:gd name="connsiteX1" fmla="*/ 1885080 w 1885080"/>
              <a:gd name="connsiteY1" fmla="*/ 1515526 h 3031053"/>
              <a:gd name="connsiteX2" fmla="*/ 334964 w 1885080"/>
              <a:gd name="connsiteY2" fmla="*/ 3031053 h 3031053"/>
              <a:gd name="connsiteX3" fmla="*/ 22558 w 1885080"/>
              <a:gd name="connsiteY3" fmla="*/ 3000265 h 3031053"/>
              <a:gd name="connsiteX4" fmla="*/ 0 w 1885080"/>
              <a:gd name="connsiteY4" fmla="*/ 2994594 h 3031053"/>
              <a:gd name="connsiteX5" fmla="*/ 0 w 1885080"/>
              <a:gd name="connsiteY5" fmla="*/ 36459 h 3031053"/>
              <a:gd name="connsiteX6" fmla="*/ 22558 w 1885080"/>
              <a:gd name="connsiteY6" fmla="*/ 30789 h 3031053"/>
              <a:gd name="connsiteX7" fmla="*/ 334964 w 1885080"/>
              <a:gd name="connsiteY7" fmla="*/ 0 h 303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5080" h="3031053">
                <a:moveTo>
                  <a:pt x="334964" y="0"/>
                </a:moveTo>
                <a:cubicBezTo>
                  <a:pt x="1191079" y="0"/>
                  <a:pt x="1885080" y="678481"/>
                  <a:pt x="1885080" y="1515526"/>
                </a:cubicBezTo>
                <a:cubicBezTo>
                  <a:pt x="1885080" y="2352570"/>
                  <a:pt x="1191079" y="3031053"/>
                  <a:pt x="334964" y="3031053"/>
                </a:cubicBezTo>
                <a:cubicBezTo>
                  <a:pt x="227949" y="3031053"/>
                  <a:pt x="123468" y="3020452"/>
                  <a:pt x="22558" y="3000265"/>
                </a:cubicBezTo>
                <a:lnTo>
                  <a:pt x="0" y="2994594"/>
                </a:lnTo>
                <a:lnTo>
                  <a:pt x="0" y="36459"/>
                </a:lnTo>
                <a:lnTo>
                  <a:pt x="22558" y="30789"/>
                </a:lnTo>
                <a:cubicBezTo>
                  <a:pt x="123468" y="10601"/>
                  <a:pt x="227949" y="0"/>
                  <a:pt x="334964" y="0"/>
                </a:cubicBezTo>
                <a:close/>
              </a:path>
            </a:pathLst>
          </a:custGeom>
          <a:solidFill>
            <a:schemeClr val="accent4"/>
          </a:solidFill>
          <a:ln w="12700" cap="flat">
            <a:noFill/>
            <a:prstDash val="solid"/>
            <a:miter/>
          </a:ln>
        </p:spPr>
        <p:txBody>
          <a:bodyPr wrap="square" rtlCol="0" anchor="ctr">
            <a:noAutofit/>
          </a:bodyPr>
          <a:lstStyle/>
          <a:p>
            <a:endParaRPr lang="en-GB"/>
          </a:p>
        </p:txBody>
      </p:sp>
      <p:sp>
        <p:nvSpPr>
          <p:cNvPr id="5" name="Freeform 4">
            <a:extLst>
              <a:ext uri="{FF2B5EF4-FFF2-40B4-BE49-F238E27FC236}">
                <a16:creationId xmlns:a16="http://schemas.microsoft.com/office/drawing/2014/main" id="{16F00DC6-E2B2-9C7B-9E14-99F4E1A48829}"/>
              </a:ext>
            </a:extLst>
          </p:cNvPr>
          <p:cNvSpPr/>
          <p:nvPr userDrawn="1"/>
        </p:nvSpPr>
        <p:spPr>
          <a:xfrm>
            <a:off x="1356336" y="5117180"/>
            <a:ext cx="426880" cy="428400"/>
          </a:xfrm>
          <a:custGeom>
            <a:avLst/>
            <a:gdLst>
              <a:gd name="connsiteX0" fmla="*/ 409108 w 818214"/>
              <a:gd name="connsiteY0" fmla="*/ 800140 h 800139"/>
              <a:gd name="connsiteX1" fmla="*/ 818215 w 818214"/>
              <a:gd name="connsiteY1" fmla="*/ 400070 h 800139"/>
              <a:gd name="connsiteX2" fmla="*/ 409108 w 818214"/>
              <a:gd name="connsiteY2" fmla="*/ 0 h 800139"/>
              <a:gd name="connsiteX3" fmla="*/ 0 w 818214"/>
              <a:gd name="connsiteY3" fmla="*/ 400070 h 800139"/>
              <a:gd name="connsiteX4" fmla="*/ 409108 w 818214"/>
              <a:gd name="connsiteY4" fmla="*/ 800140 h 800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214" h="800139">
                <a:moveTo>
                  <a:pt x="409108" y="800140"/>
                </a:moveTo>
                <a:cubicBezTo>
                  <a:pt x="635063" y="800140"/>
                  <a:pt x="818215" y="621034"/>
                  <a:pt x="818215" y="400070"/>
                </a:cubicBezTo>
                <a:cubicBezTo>
                  <a:pt x="818215" y="179105"/>
                  <a:pt x="635063" y="0"/>
                  <a:pt x="409108" y="0"/>
                </a:cubicBezTo>
                <a:cubicBezTo>
                  <a:pt x="183152" y="0"/>
                  <a:pt x="0" y="179105"/>
                  <a:pt x="0" y="400070"/>
                </a:cubicBezTo>
                <a:cubicBezTo>
                  <a:pt x="0" y="621034"/>
                  <a:pt x="183152" y="800140"/>
                  <a:pt x="409108" y="800140"/>
                </a:cubicBezTo>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61983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 Aqua">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76F3329-005F-0E7C-5AD6-DD22457C0F93}"/>
              </a:ext>
            </a:extLst>
          </p:cNvPr>
          <p:cNvSpPr>
            <a:spLocks noGrp="1"/>
          </p:cNvSpPr>
          <p:nvPr>
            <p:ph type="pic" sz="quarter" idx="13"/>
          </p:nvPr>
        </p:nvSpPr>
        <p:spPr>
          <a:xfrm>
            <a:off x="6928913" y="0"/>
            <a:ext cx="5261747" cy="6858675"/>
          </a:xfrm>
          <a:custGeom>
            <a:avLst/>
            <a:gdLst>
              <a:gd name="connsiteX0" fmla="*/ 0 w 5261747"/>
              <a:gd name="connsiteY0" fmla="*/ 0 h 6858675"/>
              <a:gd name="connsiteX1" fmla="*/ 127 w 5261747"/>
              <a:gd name="connsiteY1" fmla="*/ 0 h 6858675"/>
              <a:gd name="connsiteX2" fmla="*/ 5261747 w 5261747"/>
              <a:gd name="connsiteY2" fmla="*/ 0 h 6858675"/>
              <a:gd name="connsiteX3" fmla="*/ 5261747 w 5261747"/>
              <a:gd name="connsiteY3" fmla="*/ 6226382 h 6858675"/>
              <a:gd name="connsiteX4" fmla="*/ 5098442 w 5261747"/>
              <a:gd name="connsiteY4" fmla="*/ 6111628 h 6858675"/>
              <a:gd name="connsiteX5" fmla="*/ 4500685 w 5261747"/>
              <a:gd name="connsiteY5" fmla="*/ 5951208 h 6858675"/>
              <a:gd name="connsiteX6" fmla="*/ 3382030 w 5261747"/>
              <a:gd name="connsiteY6" fmla="*/ 6755767 h 6858675"/>
              <a:gd name="connsiteX7" fmla="*/ 3354966 w 5261747"/>
              <a:gd name="connsiteY7" fmla="*/ 6858675 h 6858675"/>
              <a:gd name="connsiteX8" fmla="*/ 127 w 5261747"/>
              <a:gd name="connsiteY8" fmla="*/ 6858675 h 6858675"/>
              <a:gd name="connsiteX9" fmla="*/ 383704 w 5261747"/>
              <a:gd name="connsiteY9" fmla="*/ 6361548 h 6858675"/>
              <a:gd name="connsiteX10" fmla="*/ 599245 w 5261747"/>
              <a:gd name="connsiteY10" fmla="*/ 6401430 h 6858675"/>
              <a:gd name="connsiteX11" fmla="*/ 1202300 w 5261747"/>
              <a:gd name="connsiteY11" fmla="*/ 5798375 h 6858675"/>
              <a:gd name="connsiteX12" fmla="*/ 939765 w 5261747"/>
              <a:gd name="connsiteY12" fmla="*/ 5300613 h 6858675"/>
              <a:gd name="connsiteX13" fmla="*/ 1285493 w 5261747"/>
              <a:gd name="connsiteY13" fmla="*/ 3429338 h 6858675"/>
              <a:gd name="connsiteX14" fmla="*/ 0 w 5261747"/>
              <a:gd name="connsiteY14" fmla="*/ 0 h 685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61747" h="6858675">
                <a:moveTo>
                  <a:pt x="0" y="0"/>
                </a:moveTo>
                <a:lnTo>
                  <a:pt x="127" y="0"/>
                </a:lnTo>
                <a:lnTo>
                  <a:pt x="5261747" y="0"/>
                </a:lnTo>
                <a:lnTo>
                  <a:pt x="5261747" y="6226382"/>
                </a:lnTo>
                <a:lnTo>
                  <a:pt x="5098442" y="6111628"/>
                </a:lnTo>
                <a:cubicBezTo>
                  <a:pt x="4923448" y="6009786"/>
                  <a:pt x="4719105" y="5951208"/>
                  <a:pt x="4500685" y="5951208"/>
                </a:cubicBezTo>
                <a:cubicBezTo>
                  <a:pt x="3975034" y="5951208"/>
                  <a:pt x="3530318" y="6289641"/>
                  <a:pt x="3382030" y="6755767"/>
                </a:cubicBezTo>
                <a:lnTo>
                  <a:pt x="3354966" y="6858675"/>
                </a:lnTo>
                <a:lnTo>
                  <a:pt x="127" y="6858675"/>
                </a:lnTo>
                <a:cubicBezTo>
                  <a:pt x="137681" y="6701053"/>
                  <a:pt x="265583" y="6534921"/>
                  <a:pt x="383704" y="6361548"/>
                </a:cubicBezTo>
                <a:cubicBezTo>
                  <a:pt x="450640" y="6387205"/>
                  <a:pt x="523292" y="6401430"/>
                  <a:pt x="599245" y="6401430"/>
                </a:cubicBezTo>
                <a:cubicBezTo>
                  <a:pt x="932271" y="6401430"/>
                  <a:pt x="1202300" y="6131402"/>
                  <a:pt x="1202300" y="5798375"/>
                </a:cubicBezTo>
                <a:cubicBezTo>
                  <a:pt x="1202300" y="5591598"/>
                  <a:pt x="1098277" y="5409336"/>
                  <a:pt x="939765" y="5300613"/>
                </a:cubicBezTo>
                <a:cubicBezTo>
                  <a:pt x="1163054" y="4719785"/>
                  <a:pt x="1285493" y="4088913"/>
                  <a:pt x="1285493" y="3429338"/>
                </a:cubicBezTo>
                <a:cubicBezTo>
                  <a:pt x="1285493" y="2116536"/>
                  <a:pt x="800432" y="917030"/>
                  <a:pt x="0"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0" name="Freeform 9">
            <a:extLst>
              <a:ext uri="{FF2B5EF4-FFF2-40B4-BE49-F238E27FC236}">
                <a16:creationId xmlns:a16="http://schemas.microsoft.com/office/drawing/2014/main" id="{2F09E5B9-C1B0-13EC-AA62-E49487714A57}"/>
              </a:ext>
            </a:extLst>
          </p:cNvPr>
          <p:cNvSpPr/>
          <p:nvPr/>
        </p:nvSpPr>
        <p:spPr>
          <a:xfrm>
            <a:off x="0" y="0"/>
            <a:ext cx="8218216" cy="6858675"/>
          </a:xfrm>
          <a:custGeom>
            <a:avLst/>
            <a:gdLst>
              <a:gd name="connsiteX0" fmla="*/ 6932724 w 8218216"/>
              <a:gd name="connsiteY0" fmla="*/ 6858675 h 6858675"/>
              <a:gd name="connsiteX1" fmla="*/ 8218217 w 8218216"/>
              <a:gd name="connsiteY1" fmla="*/ 3429338 h 6858675"/>
              <a:gd name="connsiteX2" fmla="*/ 6932724 w 8218216"/>
              <a:gd name="connsiteY2" fmla="*/ 0 h 6858675"/>
              <a:gd name="connsiteX3" fmla="*/ 0 w 8218216"/>
              <a:gd name="connsiteY3" fmla="*/ 0 h 6858675"/>
              <a:gd name="connsiteX4" fmla="*/ 0 w 8218216"/>
              <a:gd name="connsiteY4" fmla="*/ 6858675 h 6858675"/>
              <a:gd name="connsiteX5" fmla="*/ 6932724 w 8218216"/>
              <a:gd name="connsiteY5" fmla="*/ 6858675 h 685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18216" h="6858675">
                <a:moveTo>
                  <a:pt x="6932724" y="6858675"/>
                </a:moveTo>
                <a:cubicBezTo>
                  <a:pt x="7733156" y="5941645"/>
                  <a:pt x="8218217" y="4742139"/>
                  <a:pt x="8218217" y="3429338"/>
                </a:cubicBezTo>
                <a:cubicBezTo>
                  <a:pt x="8218217" y="2116536"/>
                  <a:pt x="7733283" y="917030"/>
                  <a:pt x="6932724" y="0"/>
                </a:cubicBezTo>
                <a:lnTo>
                  <a:pt x="0" y="0"/>
                </a:lnTo>
                <a:lnTo>
                  <a:pt x="0" y="6858675"/>
                </a:lnTo>
                <a:lnTo>
                  <a:pt x="6932724" y="6858675"/>
                </a:lnTo>
                <a:close/>
              </a:path>
            </a:pathLst>
          </a:custGeom>
          <a:solidFill>
            <a:schemeClr val="accent1"/>
          </a:solidFill>
          <a:ln w="12700" cap="flat">
            <a:noFill/>
            <a:prstDash val="solid"/>
            <a:miter/>
          </a:ln>
        </p:spPr>
        <p:txBody>
          <a:bodyPr rtlCol="0" anchor="ctr"/>
          <a:lstStyle/>
          <a:p>
            <a:endParaRPr lang="en-GB"/>
          </a:p>
        </p:txBody>
      </p:sp>
      <p:sp>
        <p:nvSpPr>
          <p:cNvPr id="5" name="Footer Placeholder 4">
            <a:extLst>
              <a:ext uri="{FF2B5EF4-FFF2-40B4-BE49-F238E27FC236}">
                <a16:creationId xmlns:a16="http://schemas.microsoft.com/office/drawing/2014/main" id="{9AF45E30-72E9-073D-0EBC-747177C9382B}"/>
              </a:ext>
            </a:extLst>
          </p:cNvPr>
          <p:cNvSpPr>
            <a:spLocks noGrp="1"/>
          </p:cNvSpPr>
          <p:nvPr>
            <p:ph type="ftr" sz="quarter" idx="11"/>
          </p:nvPr>
        </p:nvSpPr>
        <p:spPr/>
        <p:txBody>
          <a:bodyPr/>
          <a:lstStyle>
            <a:lvl1pPr>
              <a:defRPr>
                <a:solidFill>
                  <a:schemeClr val="accent6"/>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F678BF44-C97D-75D6-B9DD-8E321E2BB026}"/>
              </a:ext>
            </a:extLst>
          </p:cNvPr>
          <p:cNvSpPr>
            <a:spLocks noGrp="1"/>
          </p:cNvSpPr>
          <p:nvPr>
            <p:ph type="sldNum" sz="quarter" idx="12"/>
          </p:nvPr>
        </p:nvSpPr>
        <p:spPr/>
        <p:txBody>
          <a:bodyPr/>
          <a:lstStyle>
            <a:lvl1pPr>
              <a:defRPr>
                <a:solidFill>
                  <a:schemeClr val="accent6"/>
                </a:solidFill>
              </a:defRPr>
            </a:lvl1pPr>
          </a:lstStyle>
          <a:p>
            <a:fld id="{44FDF88E-749B-894F-BF40-F4AD2E5CDB04}" type="slidenum">
              <a:rPr lang="en-GB" smtClean="0"/>
              <a:pPr/>
              <a:t>‹#›</a:t>
            </a:fld>
            <a:endParaRPr lang="en-GB" dirty="0"/>
          </a:p>
        </p:txBody>
      </p:sp>
      <p:sp>
        <p:nvSpPr>
          <p:cNvPr id="11" name="Freeform 10">
            <a:extLst>
              <a:ext uri="{FF2B5EF4-FFF2-40B4-BE49-F238E27FC236}">
                <a16:creationId xmlns:a16="http://schemas.microsoft.com/office/drawing/2014/main" id="{B5468FD7-1A44-80A7-86C7-7183A8054E84}"/>
              </a:ext>
            </a:extLst>
          </p:cNvPr>
          <p:cNvSpPr/>
          <p:nvPr/>
        </p:nvSpPr>
        <p:spPr>
          <a:xfrm>
            <a:off x="6343779" y="1316878"/>
            <a:ext cx="253744" cy="253744"/>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3"/>
          </a:solidFill>
          <a:ln w="1270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0871D53D-7815-C045-B355-1B313633959D}"/>
              </a:ext>
            </a:extLst>
          </p:cNvPr>
          <p:cNvSpPr/>
          <p:nvPr/>
        </p:nvSpPr>
        <p:spPr>
          <a:xfrm>
            <a:off x="6928913" y="5195319"/>
            <a:ext cx="1206110" cy="1206110"/>
          </a:xfrm>
          <a:custGeom>
            <a:avLst/>
            <a:gdLst>
              <a:gd name="connsiteX0" fmla="*/ 603055 w 1206110"/>
              <a:gd name="connsiteY0" fmla="*/ 1206111 h 1206110"/>
              <a:gd name="connsiteX1" fmla="*/ 1206110 w 1206110"/>
              <a:gd name="connsiteY1" fmla="*/ 603055 h 1206110"/>
              <a:gd name="connsiteX2" fmla="*/ 603055 w 1206110"/>
              <a:gd name="connsiteY2" fmla="*/ 0 h 1206110"/>
              <a:gd name="connsiteX3" fmla="*/ 0 w 1206110"/>
              <a:gd name="connsiteY3" fmla="*/ 603055 h 1206110"/>
              <a:gd name="connsiteX4" fmla="*/ 603055 w 1206110"/>
              <a:gd name="connsiteY4" fmla="*/ 1206111 h 1206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110" h="1206110">
                <a:moveTo>
                  <a:pt x="603055" y="1206111"/>
                </a:moveTo>
                <a:cubicBezTo>
                  <a:pt x="936082" y="1206111"/>
                  <a:pt x="1206110" y="936082"/>
                  <a:pt x="1206110" y="603055"/>
                </a:cubicBezTo>
                <a:cubicBezTo>
                  <a:pt x="1206110" y="270028"/>
                  <a:pt x="936082" y="0"/>
                  <a:pt x="603055" y="0"/>
                </a:cubicBezTo>
                <a:cubicBezTo>
                  <a:pt x="270028" y="0"/>
                  <a:pt x="0" y="270028"/>
                  <a:pt x="0" y="603055"/>
                </a:cubicBezTo>
                <a:cubicBezTo>
                  <a:pt x="0" y="936082"/>
                  <a:pt x="270028" y="1206111"/>
                  <a:pt x="603055" y="1206111"/>
                </a:cubicBezTo>
              </a:path>
            </a:pathLst>
          </a:custGeom>
          <a:solidFill>
            <a:schemeClr val="accent5"/>
          </a:solidFill>
          <a:ln w="1270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784C9BC9-7F3B-50CF-B9BE-33CD935D6C2D}"/>
              </a:ext>
            </a:extLst>
          </p:cNvPr>
          <p:cNvSpPr/>
          <p:nvPr/>
        </p:nvSpPr>
        <p:spPr>
          <a:xfrm>
            <a:off x="871357" y="0"/>
            <a:ext cx="2559159" cy="1584190"/>
          </a:xfrm>
          <a:custGeom>
            <a:avLst/>
            <a:gdLst>
              <a:gd name="connsiteX0" fmla="*/ 38814 w 2559159"/>
              <a:gd name="connsiteY0" fmla="*/ 0 h 1584190"/>
              <a:gd name="connsiteX1" fmla="*/ 930188 w 2559159"/>
              <a:gd name="connsiteY1" fmla="*/ 1533803 h 1584190"/>
              <a:gd name="connsiteX2" fmla="*/ 2510223 w 2559159"/>
              <a:gd name="connsiteY2" fmla="*/ 668340 h 1584190"/>
              <a:gd name="connsiteX3" fmla="*/ 2517082 w 2559159"/>
              <a:gd name="connsiteY3" fmla="*/ 0 h 1584190"/>
              <a:gd name="connsiteX4" fmla="*/ 38814 w 2559159"/>
              <a:gd name="connsiteY4" fmla="*/ 0 h 158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159" h="1584190">
                <a:moveTo>
                  <a:pt x="38814" y="0"/>
                </a:moveTo>
                <a:cubicBezTo>
                  <a:pt x="-129224" y="661354"/>
                  <a:pt x="263118" y="1342522"/>
                  <a:pt x="930188" y="1533803"/>
                </a:cubicBezTo>
                <a:cubicBezTo>
                  <a:pt x="1609832" y="1728640"/>
                  <a:pt x="2317291" y="1341252"/>
                  <a:pt x="2510223" y="668340"/>
                </a:cubicBezTo>
                <a:cubicBezTo>
                  <a:pt x="2575127" y="442131"/>
                  <a:pt x="2573475" y="212619"/>
                  <a:pt x="2517082" y="0"/>
                </a:cubicBezTo>
                <a:lnTo>
                  <a:pt x="38814" y="0"/>
                </a:lnTo>
                <a:close/>
              </a:path>
            </a:pathLst>
          </a:custGeom>
          <a:solidFill>
            <a:schemeClr val="accent2"/>
          </a:solidFill>
          <a:ln w="1270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2EF9B4D9-CBFF-BC54-25F5-F29FEE4067DC}"/>
              </a:ext>
            </a:extLst>
          </p:cNvPr>
          <p:cNvSpPr/>
          <p:nvPr/>
        </p:nvSpPr>
        <p:spPr>
          <a:xfrm>
            <a:off x="0" y="2211033"/>
            <a:ext cx="540050" cy="1131554"/>
          </a:xfrm>
          <a:custGeom>
            <a:avLst/>
            <a:gdLst>
              <a:gd name="connsiteX0" fmla="*/ 129553 w 540050"/>
              <a:gd name="connsiteY0" fmla="*/ 21338 h 1131554"/>
              <a:gd name="connsiteX1" fmla="*/ 0 w 540050"/>
              <a:gd name="connsiteY1" fmla="*/ 0 h 1131554"/>
              <a:gd name="connsiteX2" fmla="*/ 0 w 540050"/>
              <a:gd name="connsiteY2" fmla="*/ 1131555 h 1131554"/>
              <a:gd name="connsiteX3" fmla="*/ 517957 w 540050"/>
              <a:gd name="connsiteY3" fmla="*/ 721939 h 1131554"/>
              <a:gd name="connsiteX4" fmla="*/ 129553 w 540050"/>
              <a:gd name="connsiteY4" fmla="*/ 21338 h 1131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50" h="1131554">
                <a:moveTo>
                  <a:pt x="129553" y="21338"/>
                </a:moveTo>
                <a:cubicBezTo>
                  <a:pt x="86369" y="9018"/>
                  <a:pt x="42930" y="2159"/>
                  <a:pt x="0" y="0"/>
                </a:cubicBezTo>
                <a:lnTo>
                  <a:pt x="0" y="1131555"/>
                </a:lnTo>
                <a:cubicBezTo>
                  <a:pt x="235989" y="1120504"/>
                  <a:pt x="449243" y="961612"/>
                  <a:pt x="517957" y="721939"/>
                </a:cubicBezTo>
                <a:cubicBezTo>
                  <a:pt x="604198" y="421174"/>
                  <a:pt x="430318" y="107580"/>
                  <a:pt x="129553" y="21338"/>
                </a:cubicBezTo>
                <a:close/>
              </a:path>
            </a:pathLst>
          </a:custGeom>
          <a:solidFill>
            <a:schemeClr val="accent4"/>
          </a:solidFill>
          <a:ln w="12700"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4FDA27E5-119F-734C-F49A-69D12854C79E}"/>
              </a:ext>
            </a:extLst>
          </p:cNvPr>
          <p:cNvSpPr>
            <a:spLocks noGrp="1"/>
          </p:cNvSpPr>
          <p:nvPr>
            <p:ph type="title" hasCustomPrompt="1"/>
          </p:nvPr>
        </p:nvSpPr>
        <p:spPr>
          <a:xfrm>
            <a:off x="946800" y="1584190"/>
            <a:ext cx="6039739" cy="4715922"/>
          </a:xfrm>
        </p:spPr>
        <p:txBody>
          <a:bodyPr anchor="ctr">
            <a:normAutofit/>
          </a:bodyPr>
          <a:lstStyle>
            <a:lvl1pPr>
              <a:defRPr sz="4400">
                <a:solidFill>
                  <a:schemeClr val="bg1"/>
                </a:solidFill>
              </a:defRPr>
            </a:lvl1pPr>
          </a:lstStyle>
          <a:p>
            <a:r>
              <a:rPr lang="en-GB" dirty="0"/>
              <a:t>Section divider</a:t>
            </a:r>
          </a:p>
        </p:txBody>
      </p:sp>
    </p:spTree>
    <p:extLst>
      <p:ext uri="{BB962C8B-B14F-4D97-AF65-F5344CB8AC3E}">
        <p14:creationId xmlns:p14="http://schemas.microsoft.com/office/powerpoint/2010/main" val="1705358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 Nav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76F3329-005F-0E7C-5AD6-DD22457C0F93}"/>
              </a:ext>
            </a:extLst>
          </p:cNvPr>
          <p:cNvSpPr>
            <a:spLocks noGrp="1"/>
          </p:cNvSpPr>
          <p:nvPr>
            <p:ph type="pic" sz="quarter" idx="13"/>
          </p:nvPr>
        </p:nvSpPr>
        <p:spPr>
          <a:xfrm>
            <a:off x="6928913" y="0"/>
            <a:ext cx="5261747" cy="6858675"/>
          </a:xfrm>
          <a:custGeom>
            <a:avLst/>
            <a:gdLst>
              <a:gd name="connsiteX0" fmla="*/ 0 w 5261747"/>
              <a:gd name="connsiteY0" fmla="*/ 0 h 6858675"/>
              <a:gd name="connsiteX1" fmla="*/ 127 w 5261747"/>
              <a:gd name="connsiteY1" fmla="*/ 0 h 6858675"/>
              <a:gd name="connsiteX2" fmla="*/ 5261747 w 5261747"/>
              <a:gd name="connsiteY2" fmla="*/ 0 h 6858675"/>
              <a:gd name="connsiteX3" fmla="*/ 5261747 w 5261747"/>
              <a:gd name="connsiteY3" fmla="*/ 6226382 h 6858675"/>
              <a:gd name="connsiteX4" fmla="*/ 5098442 w 5261747"/>
              <a:gd name="connsiteY4" fmla="*/ 6111628 h 6858675"/>
              <a:gd name="connsiteX5" fmla="*/ 4500685 w 5261747"/>
              <a:gd name="connsiteY5" fmla="*/ 5951208 h 6858675"/>
              <a:gd name="connsiteX6" fmla="*/ 3382030 w 5261747"/>
              <a:gd name="connsiteY6" fmla="*/ 6755767 h 6858675"/>
              <a:gd name="connsiteX7" fmla="*/ 3354966 w 5261747"/>
              <a:gd name="connsiteY7" fmla="*/ 6858675 h 6858675"/>
              <a:gd name="connsiteX8" fmla="*/ 127 w 5261747"/>
              <a:gd name="connsiteY8" fmla="*/ 6858675 h 6858675"/>
              <a:gd name="connsiteX9" fmla="*/ 383704 w 5261747"/>
              <a:gd name="connsiteY9" fmla="*/ 6361548 h 6858675"/>
              <a:gd name="connsiteX10" fmla="*/ 599245 w 5261747"/>
              <a:gd name="connsiteY10" fmla="*/ 6401430 h 6858675"/>
              <a:gd name="connsiteX11" fmla="*/ 1202300 w 5261747"/>
              <a:gd name="connsiteY11" fmla="*/ 5798375 h 6858675"/>
              <a:gd name="connsiteX12" fmla="*/ 939765 w 5261747"/>
              <a:gd name="connsiteY12" fmla="*/ 5300613 h 6858675"/>
              <a:gd name="connsiteX13" fmla="*/ 1285493 w 5261747"/>
              <a:gd name="connsiteY13" fmla="*/ 3429338 h 6858675"/>
              <a:gd name="connsiteX14" fmla="*/ 0 w 5261747"/>
              <a:gd name="connsiteY14" fmla="*/ 0 h 685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61747" h="6858675">
                <a:moveTo>
                  <a:pt x="0" y="0"/>
                </a:moveTo>
                <a:lnTo>
                  <a:pt x="127" y="0"/>
                </a:lnTo>
                <a:lnTo>
                  <a:pt x="5261747" y="0"/>
                </a:lnTo>
                <a:lnTo>
                  <a:pt x="5261747" y="6226382"/>
                </a:lnTo>
                <a:lnTo>
                  <a:pt x="5098442" y="6111628"/>
                </a:lnTo>
                <a:cubicBezTo>
                  <a:pt x="4923448" y="6009786"/>
                  <a:pt x="4719105" y="5951208"/>
                  <a:pt x="4500685" y="5951208"/>
                </a:cubicBezTo>
                <a:cubicBezTo>
                  <a:pt x="3975034" y="5951208"/>
                  <a:pt x="3530318" y="6289641"/>
                  <a:pt x="3382030" y="6755767"/>
                </a:cubicBezTo>
                <a:lnTo>
                  <a:pt x="3354966" y="6858675"/>
                </a:lnTo>
                <a:lnTo>
                  <a:pt x="127" y="6858675"/>
                </a:lnTo>
                <a:cubicBezTo>
                  <a:pt x="137681" y="6701053"/>
                  <a:pt x="265583" y="6534921"/>
                  <a:pt x="383704" y="6361548"/>
                </a:cubicBezTo>
                <a:cubicBezTo>
                  <a:pt x="450640" y="6387205"/>
                  <a:pt x="523292" y="6401430"/>
                  <a:pt x="599245" y="6401430"/>
                </a:cubicBezTo>
                <a:cubicBezTo>
                  <a:pt x="932271" y="6401430"/>
                  <a:pt x="1202300" y="6131402"/>
                  <a:pt x="1202300" y="5798375"/>
                </a:cubicBezTo>
                <a:cubicBezTo>
                  <a:pt x="1202300" y="5591598"/>
                  <a:pt x="1098277" y="5409336"/>
                  <a:pt x="939765" y="5300613"/>
                </a:cubicBezTo>
                <a:cubicBezTo>
                  <a:pt x="1163054" y="4719785"/>
                  <a:pt x="1285493" y="4088913"/>
                  <a:pt x="1285493" y="3429338"/>
                </a:cubicBezTo>
                <a:cubicBezTo>
                  <a:pt x="1285493" y="2116536"/>
                  <a:pt x="800432" y="917030"/>
                  <a:pt x="0"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0" name="Freeform 9">
            <a:extLst>
              <a:ext uri="{FF2B5EF4-FFF2-40B4-BE49-F238E27FC236}">
                <a16:creationId xmlns:a16="http://schemas.microsoft.com/office/drawing/2014/main" id="{2F09E5B9-C1B0-13EC-AA62-E49487714A57}"/>
              </a:ext>
            </a:extLst>
          </p:cNvPr>
          <p:cNvSpPr/>
          <p:nvPr/>
        </p:nvSpPr>
        <p:spPr>
          <a:xfrm>
            <a:off x="0" y="0"/>
            <a:ext cx="8218216" cy="6858675"/>
          </a:xfrm>
          <a:custGeom>
            <a:avLst/>
            <a:gdLst>
              <a:gd name="connsiteX0" fmla="*/ 6932724 w 8218216"/>
              <a:gd name="connsiteY0" fmla="*/ 6858675 h 6858675"/>
              <a:gd name="connsiteX1" fmla="*/ 8218217 w 8218216"/>
              <a:gd name="connsiteY1" fmla="*/ 3429338 h 6858675"/>
              <a:gd name="connsiteX2" fmla="*/ 6932724 w 8218216"/>
              <a:gd name="connsiteY2" fmla="*/ 0 h 6858675"/>
              <a:gd name="connsiteX3" fmla="*/ 0 w 8218216"/>
              <a:gd name="connsiteY3" fmla="*/ 0 h 6858675"/>
              <a:gd name="connsiteX4" fmla="*/ 0 w 8218216"/>
              <a:gd name="connsiteY4" fmla="*/ 6858675 h 6858675"/>
              <a:gd name="connsiteX5" fmla="*/ 6932724 w 8218216"/>
              <a:gd name="connsiteY5" fmla="*/ 6858675 h 685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18216" h="6858675">
                <a:moveTo>
                  <a:pt x="6932724" y="6858675"/>
                </a:moveTo>
                <a:cubicBezTo>
                  <a:pt x="7733156" y="5941645"/>
                  <a:pt x="8218217" y="4742139"/>
                  <a:pt x="8218217" y="3429338"/>
                </a:cubicBezTo>
                <a:cubicBezTo>
                  <a:pt x="8218217" y="2116536"/>
                  <a:pt x="7733283" y="917030"/>
                  <a:pt x="6932724" y="0"/>
                </a:cubicBezTo>
                <a:lnTo>
                  <a:pt x="0" y="0"/>
                </a:lnTo>
                <a:lnTo>
                  <a:pt x="0" y="6858675"/>
                </a:lnTo>
                <a:lnTo>
                  <a:pt x="6932724" y="6858675"/>
                </a:lnTo>
                <a:close/>
              </a:path>
            </a:pathLst>
          </a:custGeom>
          <a:solidFill>
            <a:schemeClr val="accent6"/>
          </a:solidFill>
          <a:ln w="12700" cap="flat">
            <a:noFill/>
            <a:prstDash val="solid"/>
            <a:miter/>
          </a:ln>
        </p:spPr>
        <p:txBody>
          <a:bodyPr rtlCol="0" anchor="ctr"/>
          <a:lstStyle/>
          <a:p>
            <a:endParaRPr lang="en-GB"/>
          </a:p>
        </p:txBody>
      </p:sp>
      <p:sp>
        <p:nvSpPr>
          <p:cNvPr id="5" name="Footer Placeholder 4">
            <a:extLst>
              <a:ext uri="{FF2B5EF4-FFF2-40B4-BE49-F238E27FC236}">
                <a16:creationId xmlns:a16="http://schemas.microsoft.com/office/drawing/2014/main" id="{9AF45E30-72E9-073D-0EBC-747177C9382B}"/>
              </a:ext>
            </a:extLst>
          </p:cNvPr>
          <p:cNvSpPr>
            <a:spLocks noGrp="1"/>
          </p:cNvSpPr>
          <p:nvPr>
            <p:ph type="ftr" sz="quarter" idx="11"/>
          </p:nvPr>
        </p:nvSpPr>
        <p:spPr/>
        <p:txBody>
          <a:bodyPr/>
          <a:lstStyle>
            <a:lvl1pPr>
              <a:defRPr>
                <a:solidFill>
                  <a:schemeClr val="accent6"/>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F678BF44-C97D-75D6-B9DD-8E321E2BB026}"/>
              </a:ext>
            </a:extLst>
          </p:cNvPr>
          <p:cNvSpPr>
            <a:spLocks noGrp="1"/>
          </p:cNvSpPr>
          <p:nvPr>
            <p:ph type="sldNum" sz="quarter" idx="12"/>
          </p:nvPr>
        </p:nvSpPr>
        <p:spPr/>
        <p:txBody>
          <a:bodyPr/>
          <a:lstStyle>
            <a:lvl1pPr>
              <a:defRPr>
                <a:solidFill>
                  <a:schemeClr val="accent6"/>
                </a:solidFill>
              </a:defRPr>
            </a:lvl1pPr>
          </a:lstStyle>
          <a:p>
            <a:fld id="{44FDF88E-749B-894F-BF40-F4AD2E5CDB04}" type="slidenum">
              <a:rPr lang="en-GB" smtClean="0"/>
              <a:pPr/>
              <a:t>‹#›</a:t>
            </a:fld>
            <a:endParaRPr lang="en-GB" dirty="0"/>
          </a:p>
        </p:txBody>
      </p:sp>
      <p:sp>
        <p:nvSpPr>
          <p:cNvPr id="11" name="Freeform 10">
            <a:extLst>
              <a:ext uri="{FF2B5EF4-FFF2-40B4-BE49-F238E27FC236}">
                <a16:creationId xmlns:a16="http://schemas.microsoft.com/office/drawing/2014/main" id="{B5468FD7-1A44-80A7-86C7-7183A8054E84}"/>
              </a:ext>
            </a:extLst>
          </p:cNvPr>
          <p:cNvSpPr/>
          <p:nvPr/>
        </p:nvSpPr>
        <p:spPr>
          <a:xfrm>
            <a:off x="6343779" y="1316878"/>
            <a:ext cx="253744" cy="253744"/>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3"/>
          </a:solidFill>
          <a:ln w="1270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0871D53D-7815-C045-B355-1B313633959D}"/>
              </a:ext>
            </a:extLst>
          </p:cNvPr>
          <p:cNvSpPr/>
          <p:nvPr/>
        </p:nvSpPr>
        <p:spPr>
          <a:xfrm>
            <a:off x="6928913" y="5195319"/>
            <a:ext cx="1206110" cy="1206110"/>
          </a:xfrm>
          <a:custGeom>
            <a:avLst/>
            <a:gdLst>
              <a:gd name="connsiteX0" fmla="*/ 603055 w 1206110"/>
              <a:gd name="connsiteY0" fmla="*/ 1206111 h 1206110"/>
              <a:gd name="connsiteX1" fmla="*/ 1206110 w 1206110"/>
              <a:gd name="connsiteY1" fmla="*/ 603055 h 1206110"/>
              <a:gd name="connsiteX2" fmla="*/ 603055 w 1206110"/>
              <a:gd name="connsiteY2" fmla="*/ 0 h 1206110"/>
              <a:gd name="connsiteX3" fmla="*/ 0 w 1206110"/>
              <a:gd name="connsiteY3" fmla="*/ 603055 h 1206110"/>
              <a:gd name="connsiteX4" fmla="*/ 603055 w 1206110"/>
              <a:gd name="connsiteY4" fmla="*/ 1206111 h 1206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110" h="1206110">
                <a:moveTo>
                  <a:pt x="603055" y="1206111"/>
                </a:moveTo>
                <a:cubicBezTo>
                  <a:pt x="936082" y="1206111"/>
                  <a:pt x="1206110" y="936082"/>
                  <a:pt x="1206110" y="603055"/>
                </a:cubicBezTo>
                <a:cubicBezTo>
                  <a:pt x="1206110" y="270028"/>
                  <a:pt x="936082" y="0"/>
                  <a:pt x="603055" y="0"/>
                </a:cubicBezTo>
                <a:cubicBezTo>
                  <a:pt x="270028" y="0"/>
                  <a:pt x="0" y="270028"/>
                  <a:pt x="0" y="603055"/>
                </a:cubicBezTo>
                <a:cubicBezTo>
                  <a:pt x="0" y="936082"/>
                  <a:pt x="270028" y="1206111"/>
                  <a:pt x="603055" y="1206111"/>
                </a:cubicBezTo>
              </a:path>
            </a:pathLst>
          </a:custGeom>
          <a:solidFill>
            <a:schemeClr val="accent5"/>
          </a:solidFill>
          <a:ln w="1270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784C9BC9-7F3B-50CF-B9BE-33CD935D6C2D}"/>
              </a:ext>
            </a:extLst>
          </p:cNvPr>
          <p:cNvSpPr/>
          <p:nvPr/>
        </p:nvSpPr>
        <p:spPr>
          <a:xfrm>
            <a:off x="871357" y="0"/>
            <a:ext cx="2559159" cy="1584190"/>
          </a:xfrm>
          <a:custGeom>
            <a:avLst/>
            <a:gdLst>
              <a:gd name="connsiteX0" fmla="*/ 38814 w 2559159"/>
              <a:gd name="connsiteY0" fmla="*/ 0 h 1584190"/>
              <a:gd name="connsiteX1" fmla="*/ 930188 w 2559159"/>
              <a:gd name="connsiteY1" fmla="*/ 1533803 h 1584190"/>
              <a:gd name="connsiteX2" fmla="*/ 2510223 w 2559159"/>
              <a:gd name="connsiteY2" fmla="*/ 668340 h 1584190"/>
              <a:gd name="connsiteX3" fmla="*/ 2517082 w 2559159"/>
              <a:gd name="connsiteY3" fmla="*/ 0 h 1584190"/>
              <a:gd name="connsiteX4" fmla="*/ 38814 w 2559159"/>
              <a:gd name="connsiteY4" fmla="*/ 0 h 158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159" h="1584190">
                <a:moveTo>
                  <a:pt x="38814" y="0"/>
                </a:moveTo>
                <a:cubicBezTo>
                  <a:pt x="-129224" y="661354"/>
                  <a:pt x="263118" y="1342522"/>
                  <a:pt x="930188" y="1533803"/>
                </a:cubicBezTo>
                <a:cubicBezTo>
                  <a:pt x="1609832" y="1728640"/>
                  <a:pt x="2317291" y="1341252"/>
                  <a:pt x="2510223" y="668340"/>
                </a:cubicBezTo>
                <a:cubicBezTo>
                  <a:pt x="2575127" y="442131"/>
                  <a:pt x="2573475" y="212619"/>
                  <a:pt x="2517082" y="0"/>
                </a:cubicBezTo>
                <a:lnTo>
                  <a:pt x="38814" y="0"/>
                </a:lnTo>
                <a:close/>
              </a:path>
            </a:pathLst>
          </a:custGeom>
          <a:solidFill>
            <a:schemeClr val="accent1"/>
          </a:solidFill>
          <a:ln w="1270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2EF9B4D9-CBFF-BC54-25F5-F29FEE4067DC}"/>
              </a:ext>
            </a:extLst>
          </p:cNvPr>
          <p:cNvSpPr/>
          <p:nvPr/>
        </p:nvSpPr>
        <p:spPr>
          <a:xfrm>
            <a:off x="0" y="2211033"/>
            <a:ext cx="540050" cy="1131554"/>
          </a:xfrm>
          <a:custGeom>
            <a:avLst/>
            <a:gdLst>
              <a:gd name="connsiteX0" fmla="*/ 129553 w 540050"/>
              <a:gd name="connsiteY0" fmla="*/ 21338 h 1131554"/>
              <a:gd name="connsiteX1" fmla="*/ 0 w 540050"/>
              <a:gd name="connsiteY1" fmla="*/ 0 h 1131554"/>
              <a:gd name="connsiteX2" fmla="*/ 0 w 540050"/>
              <a:gd name="connsiteY2" fmla="*/ 1131555 h 1131554"/>
              <a:gd name="connsiteX3" fmla="*/ 517957 w 540050"/>
              <a:gd name="connsiteY3" fmla="*/ 721939 h 1131554"/>
              <a:gd name="connsiteX4" fmla="*/ 129553 w 540050"/>
              <a:gd name="connsiteY4" fmla="*/ 21338 h 1131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50" h="1131554">
                <a:moveTo>
                  <a:pt x="129553" y="21338"/>
                </a:moveTo>
                <a:cubicBezTo>
                  <a:pt x="86369" y="9018"/>
                  <a:pt x="42930" y="2159"/>
                  <a:pt x="0" y="0"/>
                </a:cubicBezTo>
                <a:lnTo>
                  <a:pt x="0" y="1131555"/>
                </a:lnTo>
                <a:cubicBezTo>
                  <a:pt x="235989" y="1120504"/>
                  <a:pt x="449243" y="961612"/>
                  <a:pt x="517957" y="721939"/>
                </a:cubicBezTo>
                <a:cubicBezTo>
                  <a:pt x="604198" y="421174"/>
                  <a:pt x="430318" y="107580"/>
                  <a:pt x="129553" y="21338"/>
                </a:cubicBezTo>
                <a:close/>
              </a:path>
            </a:pathLst>
          </a:custGeom>
          <a:solidFill>
            <a:schemeClr val="accent2"/>
          </a:solidFill>
          <a:ln w="12700"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4FDA27E5-119F-734C-F49A-69D12854C79E}"/>
              </a:ext>
            </a:extLst>
          </p:cNvPr>
          <p:cNvSpPr>
            <a:spLocks noGrp="1"/>
          </p:cNvSpPr>
          <p:nvPr>
            <p:ph type="title" hasCustomPrompt="1"/>
          </p:nvPr>
        </p:nvSpPr>
        <p:spPr>
          <a:xfrm>
            <a:off x="946800" y="1584190"/>
            <a:ext cx="6039739" cy="4715922"/>
          </a:xfrm>
        </p:spPr>
        <p:txBody>
          <a:bodyPr anchor="ctr">
            <a:normAutofit/>
          </a:bodyPr>
          <a:lstStyle>
            <a:lvl1pPr>
              <a:defRPr sz="4400">
                <a:solidFill>
                  <a:schemeClr val="bg1"/>
                </a:solidFill>
              </a:defRPr>
            </a:lvl1pPr>
          </a:lstStyle>
          <a:p>
            <a:r>
              <a:rPr lang="en-GB" dirty="0"/>
              <a:t>Section divider</a:t>
            </a:r>
          </a:p>
        </p:txBody>
      </p:sp>
    </p:spTree>
    <p:extLst>
      <p:ext uri="{BB962C8B-B14F-4D97-AF65-F5344CB8AC3E}">
        <p14:creationId xmlns:p14="http://schemas.microsoft.com/office/powerpoint/2010/main" val="270032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 Whit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76F3329-005F-0E7C-5AD6-DD22457C0F93}"/>
              </a:ext>
            </a:extLst>
          </p:cNvPr>
          <p:cNvSpPr>
            <a:spLocks noGrp="1"/>
          </p:cNvSpPr>
          <p:nvPr>
            <p:ph type="pic" sz="quarter" idx="13"/>
          </p:nvPr>
        </p:nvSpPr>
        <p:spPr>
          <a:xfrm>
            <a:off x="6928913" y="0"/>
            <a:ext cx="5261747" cy="6858675"/>
          </a:xfrm>
          <a:custGeom>
            <a:avLst/>
            <a:gdLst>
              <a:gd name="connsiteX0" fmla="*/ 0 w 5261747"/>
              <a:gd name="connsiteY0" fmla="*/ 0 h 6858675"/>
              <a:gd name="connsiteX1" fmla="*/ 127 w 5261747"/>
              <a:gd name="connsiteY1" fmla="*/ 0 h 6858675"/>
              <a:gd name="connsiteX2" fmla="*/ 5261747 w 5261747"/>
              <a:gd name="connsiteY2" fmla="*/ 0 h 6858675"/>
              <a:gd name="connsiteX3" fmla="*/ 5261747 w 5261747"/>
              <a:gd name="connsiteY3" fmla="*/ 6226382 h 6858675"/>
              <a:gd name="connsiteX4" fmla="*/ 5098442 w 5261747"/>
              <a:gd name="connsiteY4" fmla="*/ 6111628 h 6858675"/>
              <a:gd name="connsiteX5" fmla="*/ 4500685 w 5261747"/>
              <a:gd name="connsiteY5" fmla="*/ 5951208 h 6858675"/>
              <a:gd name="connsiteX6" fmla="*/ 3382030 w 5261747"/>
              <a:gd name="connsiteY6" fmla="*/ 6755767 h 6858675"/>
              <a:gd name="connsiteX7" fmla="*/ 3354966 w 5261747"/>
              <a:gd name="connsiteY7" fmla="*/ 6858675 h 6858675"/>
              <a:gd name="connsiteX8" fmla="*/ 127 w 5261747"/>
              <a:gd name="connsiteY8" fmla="*/ 6858675 h 6858675"/>
              <a:gd name="connsiteX9" fmla="*/ 383704 w 5261747"/>
              <a:gd name="connsiteY9" fmla="*/ 6361548 h 6858675"/>
              <a:gd name="connsiteX10" fmla="*/ 599245 w 5261747"/>
              <a:gd name="connsiteY10" fmla="*/ 6401430 h 6858675"/>
              <a:gd name="connsiteX11" fmla="*/ 1202300 w 5261747"/>
              <a:gd name="connsiteY11" fmla="*/ 5798375 h 6858675"/>
              <a:gd name="connsiteX12" fmla="*/ 939765 w 5261747"/>
              <a:gd name="connsiteY12" fmla="*/ 5300613 h 6858675"/>
              <a:gd name="connsiteX13" fmla="*/ 1285493 w 5261747"/>
              <a:gd name="connsiteY13" fmla="*/ 3429338 h 6858675"/>
              <a:gd name="connsiteX14" fmla="*/ 0 w 5261747"/>
              <a:gd name="connsiteY14" fmla="*/ 0 h 685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61747" h="6858675">
                <a:moveTo>
                  <a:pt x="0" y="0"/>
                </a:moveTo>
                <a:lnTo>
                  <a:pt x="127" y="0"/>
                </a:lnTo>
                <a:lnTo>
                  <a:pt x="5261747" y="0"/>
                </a:lnTo>
                <a:lnTo>
                  <a:pt x="5261747" y="6226382"/>
                </a:lnTo>
                <a:lnTo>
                  <a:pt x="5098442" y="6111628"/>
                </a:lnTo>
                <a:cubicBezTo>
                  <a:pt x="4923448" y="6009786"/>
                  <a:pt x="4719105" y="5951208"/>
                  <a:pt x="4500685" y="5951208"/>
                </a:cubicBezTo>
                <a:cubicBezTo>
                  <a:pt x="3975034" y="5951208"/>
                  <a:pt x="3530318" y="6289641"/>
                  <a:pt x="3382030" y="6755767"/>
                </a:cubicBezTo>
                <a:lnTo>
                  <a:pt x="3354966" y="6858675"/>
                </a:lnTo>
                <a:lnTo>
                  <a:pt x="127" y="6858675"/>
                </a:lnTo>
                <a:cubicBezTo>
                  <a:pt x="137681" y="6701053"/>
                  <a:pt x="265583" y="6534921"/>
                  <a:pt x="383704" y="6361548"/>
                </a:cubicBezTo>
                <a:cubicBezTo>
                  <a:pt x="450640" y="6387205"/>
                  <a:pt x="523292" y="6401430"/>
                  <a:pt x="599245" y="6401430"/>
                </a:cubicBezTo>
                <a:cubicBezTo>
                  <a:pt x="932271" y="6401430"/>
                  <a:pt x="1202300" y="6131402"/>
                  <a:pt x="1202300" y="5798375"/>
                </a:cubicBezTo>
                <a:cubicBezTo>
                  <a:pt x="1202300" y="5591598"/>
                  <a:pt x="1098277" y="5409336"/>
                  <a:pt x="939765" y="5300613"/>
                </a:cubicBezTo>
                <a:cubicBezTo>
                  <a:pt x="1163054" y="4719785"/>
                  <a:pt x="1285493" y="4088913"/>
                  <a:pt x="1285493" y="3429338"/>
                </a:cubicBezTo>
                <a:cubicBezTo>
                  <a:pt x="1285493" y="2116536"/>
                  <a:pt x="800432" y="917030"/>
                  <a:pt x="0"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0" name="Freeform 9">
            <a:extLst>
              <a:ext uri="{FF2B5EF4-FFF2-40B4-BE49-F238E27FC236}">
                <a16:creationId xmlns:a16="http://schemas.microsoft.com/office/drawing/2014/main" id="{2F09E5B9-C1B0-13EC-AA62-E49487714A57}"/>
              </a:ext>
            </a:extLst>
          </p:cNvPr>
          <p:cNvSpPr/>
          <p:nvPr/>
        </p:nvSpPr>
        <p:spPr>
          <a:xfrm>
            <a:off x="0" y="0"/>
            <a:ext cx="8218216" cy="6858675"/>
          </a:xfrm>
          <a:custGeom>
            <a:avLst/>
            <a:gdLst>
              <a:gd name="connsiteX0" fmla="*/ 6932724 w 8218216"/>
              <a:gd name="connsiteY0" fmla="*/ 6858675 h 6858675"/>
              <a:gd name="connsiteX1" fmla="*/ 8218217 w 8218216"/>
              <a:gd name="connsiteY1" fmla="*/ 3429338 h 6858675"/>
              <a:gd name="connsiteX2" fmla="*/ 6932724 w 8218216"/>
              <a:gd name="connsiteY2" fmla="*/ 0 h 6858675"/>
              <a:gd name="connsiteX3" fmla="*/ 0 w 8218216"/>
              <a:gd name="connsiteY3" fmla="*/ 0 h 6858675"/>
              <a:gd name="connsiteX4" fmla="*/ 0 w 8218216"/>
              <a:gd name="connsiteY4" fmla="*/ 6858675 h 6858675"/>
              <a:gd name="connsiteX5" fmla="*/ 6932724 w 8218216"/>
              <a:gd name="connsiteY5" fmla="*/ 6858675 h 685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18216" h="6858675">
                <a:moveTo>
                  <a:pt x="6932724" y="6858675"/>
                </a:moveTo>
                <a:cubicBezTo>
                  <a:pt x="7733156" y="5941645"/>
                  <a:pt x="8218217" y="4742139"/>
                  <a:pt x="8218217" y="3429338"/>
                </a:cubicBezTo>
                <a:cubicBezTo>
                  <a:pt x="8218217" y="2116536"/>
                  <a:pt x="7733283" y="917030"/>
                  <a:pt x="6932724" y="0"/>
                </a:cubicBezTo>
                <a:lnTo>
                  <a:pt x="0" y="0"/>
                </a:lnTo>
                <a:lnTo>
                  <a:pt x="0" y="6858675"/>
                </a:lnTo>
                <a:lnTo>
                  <a:pt x="6932724" y="6858675"/>
                </a:lnTo>
                <a:close/>
              </a:path>
            </a:pathLst>
          </a:custGeom>
          <a:solidFill>
            <a:schemeClr val="bg1"/>
          </a:solidFill>
          <a:ln w="12700" cap="flat">
            <a:noFill/>
            <a:prstDash val="solid"/>
            <a:miter/>
          </a:ln>
        </p:spPr>
        <p:txBody>
          <a:bodyPr rtlCol="0" anchor="ctr"/>
          <a:lstStyle/>
          <a:p>
            <a:endParaRPr lang="en-GB" dirty="0"/>
          </a:p>
        </p:txBody>
      </p:sp>
      <p:sp>
        <p:nvSpPr>
          <p:cNvPr id="5" name="Footer Placeholder 4">
            <a:extLst>
              <a:ext uri="{FF2B5EF4-FFF2-40B4-BE49-F238E27FC236}">
                <a16:creationId xmlns:a16="http://schemas.microsoft.com/office/drawing/2014/main" id="{9AF45E30-72E9-073D-0EBC-747177C9382B}"/>
              </a:ext>
            </a:extLst>
          </p:cNvPr>
          <p:cNvSpPr>
            <a:spLocks noGrp="1"/>
          </p:cNvSpPr>
          <p:nvPr>
            <p:ph type="ftr" sz="quarter" idx="11"/>
          </p:nvPr>
        </p:nvSpPr>
        <p:spPr/>
        <p:txBody>
          <a:bodyPr/>
          <a:lstStyle>
            <a:lvl1pPr>
              <a:defRPr>
                <a:solidFill>
                  <a:schemeClr val="accent6"/>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F678BF44-C97D-75D6-B9DD-8E321E2BB026}"/>
              </a:ext>
            </a:extLst>
          </p:cNvPr>
          <p:cNvSpPr>
            <a:spLocks noGrp="1"/>
          </p:cNvSpPr>
          <p:nvPr>
            <p:ph type="sldNum" sz="quarter" idx="12"/>
          </p:nvPr>
        </p:nvSpPr>
        <p:spPr/>
        <p:txBody>
          <a:bodyPr/>
          <a:lstStyle>
            <a:lvl1pPr>
              <a:defRPr>
                <a:solidFill>
                  <a:schemeClr val="accent6"/>
                </a:solidFill>
              </a:defRPr>
            </a:lvl1pPr>
          </a:lstStyle>
          <a:p>
            <a:fld id="{44FDF88E-749B-894F-BF40-F4AD2E5CDB04}" type="slidenum">
              <a:rPr lang="en-GB" smtClean="0"/>
              <a:pPr/>
              <a:t>‹#›</a:t>
            </a:fld>
            <a:endParaRPr lang="en-GB" dirty="0"/>
          </a:p>
        </p:txBody>
      </p:sp>
      <p:sp>
        <p:nvSpPr>
          <p:cNvPr id="11" name="Freeform 10">
            <a:extLst>
              <a:ext uri="{FF2B5EF4-FFF2-40B4-BE49-F238E27FC236}">
                <a16:creationId xmlns:a16="http://schemas.microsoft.com/office/drawing/2014/main" id="{B5468FD7-1A44-80A7-86C7-7183A8054E84}"/>
              </a:ext>
            </a:extLst>
          </p:cNvPr>
          <p:cNvSpPr/>
          <p:nvPr/>
        </p:nvSpPr>
        <p:spPr>
          <a:xfrm>
            <a:off x="6343779" y="1316878"/>
            <a:ext cx="253744" cy="253744"/>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3"/>
          </a:solidFill>
          <a:ln w="12700"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0871D53D-7815-C045-B355-1B313633959D}"/>
              </a:ext>
            </a:extLst>
          </p:cNvPr>
          <p:cNvSpPr/>
          <p:nvPr/>
        </p:nvSpPr>
        <p:spPr>
          <a:xfrm>
            <a:off x="6928913" y="5195319"/>
            <a:ext cx="1206110" cy="1206110"/>
          </a:xfrm>
          <a:custGeom>
            <a:avLst/>
            <a:gdLst>
              <a:gd name="connsiteX0" fmla="*/ 603055 w 1206110"/>
              <a:gd name="connsiteY0" fmla="*/ 1206111 h 1206110"/>
              <a:gd name="connsiteX1" fmla="*/ 1206110 w 1206110"/>
              <a:gd name="connsiteY1" fmla="*/ 603055 h 1206110"/>
              <a:gd name="connsiteX2" fmla="*/ 603055 w 1206110"/>
              <a:gd name="connsiteY2" fmla="*/ 0 h 1206110"/>
              <a:gd name="connsiteX3" fmla="*/ 0 w 1206110"/>
              <a:gd name="connsiteY3" fmla="*/ 603055 h 1206110"/>
              <a:gd name="connsiteX4" fmla="*/ 603055 w 1206110"/>
              <a:gd name="connsiteY4" fmla="*/ 1206111 h 1206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110" h="1206110">
                <a:moveTo>
                  <a:pt x="603055" y="1206111"/>
                </a:moveTo>
                <a:cubicBezTo>
                  <a:pt x="936082" y="1206111"/>
                  <a:pt x="1206110" y="936082"/>
                  <a:pt x="1206110" y="603055"/>
                </a:cubicBezTo>
                <a:cubicBezTo>
                  <a:pt x="1206110" y="270028"/>
                  <a:pt x="936082" y="0"/>
                  <a:pt x="603055" y="0"/>
                </a:cubicBezTo>
                <a:cubicBezTo>
                  <a:pt x="270028" y="0"/>
                  <a:pt x="0" y="270028"/>
                  <a:pt x="0" y="603055"/>
                </a:cubicBezTo>
                <a:cubicBezTo>
                  <a:pt x="0" y="936082"/>
                  <a:pt x="270028" y="1206111"/>
                  <a:pt x="603055" y="1206111"/>
                </a:cubicBezTo>
              </a:path>
            </a:pathLst>
          </a:custGeom>
          <a:solidFill>
            <a:schemeClr val="accent5"/>
          </a:solidFill>
          <a:ln w="12700"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784C9BC9-7F3B-50CF-B9BE-33CD935D6C2D}"/>
              </a:ext>
            </a:extLst>
          </p:cNvPr>
          <p:cNvSpPr/>
          <p:nvPr/>
        </p:nvSpPr>
        <p:spPr>
          <a:xfrm>
            <a:off x="871357" y="0"/>
            <a:ext cx="2559159" cy="1584190"/>
          </a:xfrm>
          <a:custGeom>
            <a:avLst/>
            <a:gdLst>
              <a:gd name="connsiteX0" fmla="*/ 38814 w 2559159"/>
              <a:gd name="connsiteY0" fmla="*/ 0 h 1584190"/>
              <a:gd name="connsiteX1" fmla="*/ 930188 w 2559159"/>
              <a:gd name="connsiteY1" fmla="*/ 1533803 h 1584190"/>
              <a:gd name="connsiteX2" fmla="*/ 2510223 w 2559159"/>
              <a:gd name="connsiteY2" fmla="*/ 668340 h 1584190"/>
              <a:gd name="connsiteX3" fmla="*/ 2517082 w 2559159"/>
              <a:gd name="connsiteY3" fmla="*/ 0 h 1584190"/>
              <a:gd name="connsiteX4" fmla="*/ 38814 w 2559159"/>
              <a:gd name="connsiteY4" fmla="*/ 0 h 158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159" h="1584190">
                <a:moveTo>
                  <a:pt x="38814" y="0"/>
                </a:moveTo>
                <a:cubicBezTo>
                  <a:pt x="-129224" y="661354"/>
                  <a:pt x="263118" y="1342522"/>
                  <a:pt x="930188" y="1533803"/>
                </a:cubicBezTo>
                <a:cubicBezTo>
                  <a:pt x="1609832" y="1728640"/>
                  <a:pt x="2317291" y="1341252"/>
                  <a:pt x="2510223" y="668340"/>
                </a:cubicBezTo>
                <a:cubicBezTo>
                  <a:pt x="2575127" y="442131"/>
                  <a:pt x="2573475" y="212619"/>
                  <a:pt x="2517082" y="0"/>
                </a:cubicBezTo>
                <a:lnTo>
                  <a:pt x="38814" y="0"/>
                </a:lnTo>
                <a:close/>
              </a:path>
            </a:pathLst>
          </a:custGeom>
          <a:solidFill>
            <a:schemeClr val="accent1"/>
          </a:solidFill>
          <a:ln w="1270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2EF9B4D9-CBFF-BC54-25F5-F29FEE4067DC}"/>
              </a:ext>
            </a:extLst>
          </p:cNvPr>
          <p:cNvSpPr/>
          <p:nvPr/>
        </p:nvSpPr>
        <p:spPr>
          <a:xfrm>
            <a:off x="0" y="2211033"/>
            <a:ext cx="540050" cy="1131554"/>
          </a:xfrm>
          <a:custGeom>
            <a:avLst/>
            <a:gdLst>
              <a:gd name="connsiteX0" fmla="*/ 129553 w 540050"/>
              <a:gd name="connsiteY0" fmla="*/ 21338 h 1131554"/>
              <a:gd name="connsiteX1" fmla="*/ 0 w 540050"/>
              <a:gd name="connsiteY1" fmla="*/ 0 h 1131554"/>
              <a:gd name="connsiteX2" fmla="*/ 0 w 540050"/>
              <a:gd name="connsiteY2" fmla="*/ 1131555 h 1131554"/>
              <a:gd name="connsiteX3" fmla="*/ 517957 w 540050"/>
              <a:gd name="connsiteY3" fmla="*/ 721939 h 1131554"/>
              <a:gd name="connsiteX4" fmla="*/ 129553 w 540050"/>
              <a:gd name="connsiteY4" fmla="*/ 21338 h 1131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50" h="1131554">
                <a:moveTo>
                  <a:pt x="129553" y="21338"/>
                </a:moveTo>
                <a:cubicBezTo>
                  <a:pt x="86369" y="9018"/>
                  <a:pt x="42930" y="2159"/>
                  <a:pt x="0" y="0"/>
                </a:cubicBezTo>
                <a:lnTo>
                  <a:pt x="0" y="1131555"/>
                </a:lnTo>
                <a:cubicBezTo>
                  <a:pt x="235989" y="1120504"/>
                  <a:pt x="449243" y="961612"/>
                  <a:pt x="517957" y="721939"/>
                </a:cubicBezTo>
                <a:cubicBezTo>
                  <a:pt x="604198" y="421174"/>
                  <a:pt x="430318" y="107580"/>
                  <a:pt x="129553" y="21338"/>
                </a:cubicBezTo>
                <a:close/>
              </a:path>
            </a:pathLst>
          </a:custGeom>
          <a:solidFill>
            <a:schemeClr val="accent2"/>
          </a:solidFill>
          <a:ln w="12700"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4FDA27E5-119F-734C-F49A-69D12854C79E}"/>
              </a:ext>
            </a:extLst>
          </p:cNvPr>
          <p:cNvSpPr>
            <a:spLocks noGrp="1"/>
          </p:cNvSpPr>
          <p:nvPr>
            <p:ph type="title" hasCustomPrompt="1"/>
          </p:nvPr>
        </p:nvSpPr>
        <p:spPr>
          <a:xfrm>
            <a:off x="946800" y="1584190"/>
            <a:ext cx="6039739" cy="4715922"/>
          </a:xfrm>
        </p:spPr>
        <p:txBody>
          <a:bodyPr anchor="ctr">
            <a:normAutofit/>
          </a:bodyPr>
          <a:lstStyle>
            <a:lvl1pPr>
              <a:defRPr sz="4400">
                <a:solidFill>
                  <a:schemeClr val="accent6"/>
                </a:solidFill>
              </a:defRPr>
            </a:lvl1pPr>
          </a:lstStyle>
          <a:p>
            <a:r>
              <a:rPr lang="en-GB" dirty="0"/>
              <a:t>Section divider</a:t>
            </a:r>
          </a:p>
        </p:txBody>
      </p:sp>
    </p:spTree>
    <p:extLst>
      <p:ext uri="{BB962C8B-B14F-4D97-AF65-F5344CB8AC3E}">
        <p14:creationId xmlns:p14="http://schemas.microsoft.com/office/powerpoint/2010/main" val="832328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2 - Aqua">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AF45E30-72E9-073D-0EBC-747177C9382B}"/>
              </a:ext>
            </a:extLst>
          </p:cNvPr>
          <p:cNvSpPr>
            <a:spLocks noGrp="1"/>
          </p:cNvSpPr>
          <p:nvPr>
            <p:ph type="ftr" sz="quarter" idx="11"/>
          </p:nvPr>
        </p:nvSpPr>
        <p:spPr>
          <a:xfrm>
            <a:off x="947738" y="6416674"/>
            <a:ext cx="5206825" cy="325439"/>
          </a:xfrm>
        </p:spPr>
        <p:txBody>
          <a:bodyPr/>
          <a:lstStyle>
            <a:lvl1pPr>
              <a:defRPr>
                <a:solidFill>
                  <a:schemeClr val="accent6"/>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F678BF44-C97D-75D6-B9DD-8E321E2BB026}"/>
              </a:ext>
            </a:extLst>
          </p:cNvPr>
          <p:cNvSpPr>
            <a:spLocks noGrp="1"/>
          </p:cNvSpPr>
          <p:nvPr>
            <p:ph type="sldNum" sz="quarter" idx="12"/>
          </p:nvPr>
        </p:nvSpPr>
        <p:spPr/>
        <p:txBody>
          <a:bodyPr/>
          <a:lstStyle>
            <a:lvl1pPr>
              <a:defRPr>
                <a:solidFill>
                  <a:schemeClr val="accent6"/>
                </a:solidFill>
              </a:defRPr>
            </a:lvl1pPr>
          </a:lstStyle>
          <a:p>
            <a:fld id="{44FDF88E-749B-894F-BF40-F4AD2E5CDB04}" type="slidenum">
              <a:rPr lang="en-GB" smtClean="0"/>
              <a:pPr/>
              <a:t>‹#›</a:t>
            </a:fld>
            <a:endParaRPr lang="en-GB" dirty="0"/>
          </a:p>
        </p:txBody>
      </p:sp>
      <p:sp>
        <p:nvSpPr>
          <p:cNvPr id="15" name="Freeform 14">
            <a:extLst>
              <a:ext uri="{FF2B5EF4-FFF2-40B4-BE49-F238E27FC236}">
                <a16:creationId xmlns:a16="http://schemas.microsoft.com/office/drawing/2014/main" id="{89E40B09-E8E7-B27C-6B92-90D66ED4490A}"/>
              </a:ext>
            </a:extLst>
          </p:cNvPr>
          <p:cNvSpPr/>
          <p:nvPr/>
        </p:nvSpPr>
        <p:spPr>
          <a:xfrm>
            <a:off x="7024925" y="5506384"/>
            <a:ext cx="1820582" cy="1351616"/>
          </a:xfrm>
          <a:custGeom>
            <a:avLst/>
            <a:gdLst>
              <a:gd name="connsiteX0" fmla="*/ 910291 w 1820582"/>
              <a:gd name="connsiteY0" fmla="*/ 0 h 1351616"/>
              <a:gd name="connsiteX1" fmla="*/ 1820582 w 1820582"/>
              <a:gd name="connsiteY1" fmla="*/ 910291 h 1351616"/>
              <a:gd name="connsiteX2" fmla="*/ 1749040 w 1820582"/>
              <a:gd name="connsiteY2" fmla="*/ 1264598 h 1351616"/>
              <a:gd name="connsiteX3" fmla="*/ 1701805 w 1820582"/>
              <a:gd name="connsiteY3" fmla="*/ 1351616 h 1351616"/>
              <a:gd name="connsiteX4" fmla="*/ 118777 w 1820582"/>
              <a:gd name="connsiteY4" fmla="*/ 1351616 h 1351616"/>
              <a:gd name="connsiteX5" fmla="*/ 71542 w 1820582"/>
              <a:gd name="connsiteY5" fmla="*/ 1264598 h 1351616"/>
              <a:gd name="connsiteX6" fmla="*/ 0 w 1820582"/>
              <a:gd name="connsiteY6" fmla="*/ 910291 h 1351616"/>
              <a:gd name="connsiteX7" fmla="*/ 910291 w 1820582"/>
              <a:gd name="connsiteY7" fmla="*/ 0 h 135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0582" h="1351616">
                <a:moveTo>
                  <a:pt x="910291" y="0"/>
                </a:moveTo>
                <a:cubicBezTo>
                  <a:pt x="1412984" y="0"/>
                  <a:pt x="1820582" y="407598"/>
                  <a:pt x="1820582" y="910291"/>
                </a:cubicBezTo>
                <a:cubicBezTo>
                  <a:pt x="1820582" y="1035965"/>
                  <a:pt x="1795107" y="1155694"/>
                  <a:pt x="1749040" y="1264598"/>
                </a:cubicBezTo>
                <a:lnTo>
                  <a:pt x="1701805" y="1351616"/>
                </a:lnTo>
                <a:lnTo>
                  <a:pt x="118777" y="1351616"/>
                </a:lnTo>
                <a:lnTo>
                  <a:pt x="71542" y="1264598"/>
                </a:lnTo>
                <a:cubicBezTo>
                  <a:pt x="25475" y="1155694"/>
                  <a:pt x="0" y="1035965"/>
                  <a:pt x="0" y="910291"/>
                </a:cubicBezTo>
                <a:cubicBezTo>
                  <a:pt x="0" y="407598"/>
                  <a:pt x="407598" y="0"/>
                  <a:pt x="910291" y="0"/>
                </a:cubicBezTo>
                <a:close/>
              </a:path>
            </a:pathLst>
          </a:custGeom>
          <a:solidFill>
            <a:schemeClr val="accent6"/>
          </a:solidFill>
          <a:ln w="12700"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4FDA27E5-119F-734C-F49A-69D12854C79E}"/>
              </a:ext>
            </a:extLst>
          </p:cNvPr>
          <p:cNvSpPr>
            <a:spLocks noGrp="1"/>
          </p:cNvSpPr>
          <p:nvPr>
            <p:ph type="title" hasCustomPrompt="1"/>
          </p:nvPr>
        </p:nvSpPr>
        <p:spPr>
          <a:xfrm>
            <a:off x="947737" y="2183363"/>
            <a:ext cx="7897769" cy="3517576"/>
          </a:xfrm>
        </p:spPr>
        <p:txBody>
          <a:bodyPr anchor="ctr">
            <a:normAutofit/>
          </a:bodyPr>
          <a:lstStyle>
            <a:lvl1pPr>
              <a:defRPr sz="4400">
                <a:solidFill>
                  <a:schemeClr val="bg1"/>
                </a:solidFill>
              </a:defRPr>
            </a:lvl1pPr>
          </a:lstStyle>
          <a:p>
            <a:r>
              <a:rPr lang="en-GB" dirty="0"/>
              <a:t>Section divider</a:t>
            </a:r>
          </a:p>
        </p:txBody>
      </p:sp>
      <p:sp>
        <p:nvSpPr>
          <p:cNvPr id="13" name="Freeform 12">
            <a:extLst>
              <a:ext uri="{FF2B5EF4-FFF2-40B4-BE49-F238E27FC236}">
                <a16:creationId xmlns:a16="http://schemas.microsoft.com/office/drawing/2014/main" id="{4B23CADA-713D-5AFB-DEE8-57B1D53E3EC6}"/>
              </a:ext>
            </a:extLst>
          </p:cNvPr>
          <p:cNvSpPr/>
          <p:nvPr userDrawn="1"/>
        </p:nvSpPr>
        <p:spPr>
          <a:xfrm>
            <a:off x="334963" y="4581525"/>
            <a:ext cx="457677" cy="457677"/>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3"/>
          </a:solidFill>
          <a:ln w="12700" cap="flat">
            <a:noFill/>
            <a:prstDash val="solid"/>
            <a:miter/>
          </a:ln>
        </p:spPr>
        <p:txBody>
          <a:bodyPr rtlCol="0" anchor="ctr"/>
          <a:lstStyle/>
          <a:p>
            <a:endParaRPr lang="en-GB"/>
          </a:p>
        </p:txBody>
      </p:sp>
      <p:sp>
        <p:nvSpPr>
          <p:cNvPr id="3" name="Freeform 2">
            <a:extLst>
              <a:ext uri="{FF2B5EF4-FFF2-40B4-BE49-F238E27FC236}">
                <a16:creationId xmlns:a16="http://schemas.microsoft.com/office/drawing/2014/main" id="{9C73F7A6-24ED-FCEA-03CC-A70D985A5A2B}"/>
              </a:ext>
            </a:extLst>
          </p:cNvPr>
          <p:cNvSpPr/>
          <p:nvPr userDrawn="1"/>
        </p:nvSpPr>
        <p:spPr>
          <a:xfrm>
            <a:off x="9024412" y="1341438"/>
            <a:ext cx="2382837" cy="2382837"/>
          </a:xfrm>
          <a:custGeom>
            <a:avLst/>
            <a:gdLst>
              <a:gd name="connsiteX0" fmla="*/ 603055 w 1206110"/>
              <a:gd name="connsiteY0" fmla="*/ 1206111 h 1206110"/>
              <a:gd name="connsiteX1" fmla="*/ 1206110 w 1206110"/>
              <a:gd name="connsiteY1" fmla="*/ 603055 h 1206110"/>
              <a:gd name="connsiteX2" fmla="*/ 603055 w 1206110"/>
              <a:gd name="connsiteY2" fmla="*/ 0 h 1206110"/>
              <a:gd name="connsiteX3" fmla="*/ 0 w 1206110"/>
              <a:gd name="connsiteY3" fmla="*/ 603055 h 1206110"/>
              <a:gd name="connsiteX4" fmla="*/ 603055 w 1206110"/>
              <a:gd name="connsiteY4" fmla="*/ 1206111 h 1206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110" h="1206110">
                <a:moveTo>
                  <a:pt x="603055" y="1206111"/>
                </a:moveTo>
                <a:cubicBezTo>
                  <a:pt x="936082" y="1206111"/>
                  <a:pt x="1206110" y="936082"/>
                  <a:pt x="1206110" y="603055"/>
                </a:cubicBezTo>
                <a:cubicBezTo>
                  <a:pt x="1206110" y="270028"/>
                  <a:pt x="936082" y="0"/>
                  <a:pt x="603055" y="0"/>
                </a:cubicBezTo>
                <a:cubicBezTo>
                  <a:pt x="270028" y="0"/>
                  <a:pt x="0" y="270028"/>
                  <a:pt x="0" y="603055"/>
                </a:cubicBezTo>
                <a:cubicBezTo>
                  <a:pt x="0" y="936082"/>
                  <a:pt x="270028" y="1206111"/>
                  <a:pt x="603055" y="1206111"/>
                </a:cubicBezTo>
              </a:path>
            </a:pathLst>
          </a:custGeom>
          <a:solidFill>
            <a:schemeClr val="accent4"/>
          </a:solidFill>
          <a:ln w="1270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6B12CDFC-DF92-2F41-3249-A379EF98F72C}"/>
              </a:ext>
            </a:extLst>
          </p:cNvPr>
          <p:cNvSpPr/>
          <p:nvPr userDrawn="1"/>
        </p:nvSpPr>
        <p:spPr>
          <a:xfrm>
            <a:off x="1" y="-1"/>
            <a:ext cx="2746009" cy="2182997"/>
          </a:xfrm>
          <a:custGeom>
            <a:avLst/>
            <a:gdLst>
              <a:gd name="connsiteX0" fmla="*/ 0 w 2746009"/>
              <a:gd name="connsiteY0" fmla="*/ 0 h 2182997"/>
              <a:gd name="connsiteX1" fmla="*/ 2688026 w 2746009"/>
              <a:gd name="connsiteY1" fmla="*/ 0 h 2182997"/>
              <a:gd name="connsiteX2" fmla="*/ 2678575 w 2746009"/>
              <a:gd name="connsiteY2" fmla="*/ 920965 h 2182997"/>
              <a:gd name="connsiteX3" fmla="*/ 501303 w 2746009"/>
              <a:gd name="connsiteY3" fmla="*/ 2113564 h 2182997"/>
              <a:gd name="connsiteX4" fmla="*/ 26767 w 2746009"/>
              <a:gd name="connsiteY4" fmla="*/ 1898731 h 2182997"/>
              <a:gd name="connsiteX5" fmla="*/ 0 w 2746009"/>
              <a:gd name="connsiteY5" fmla="*/ 1879599 h 2182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6009" h="2182997">
                <a:moveTo>
                  <a:pt x="0" y="0"/>
                </a:moveTo>
                <a:lnTo>
                  <a:pt x="2688026" y="0"/>
                </a:lnTo>
                <a:cubicBezTo>
                  <a:pt x="2765735" y="292987"/>
                  <a:pt x="2768012" y="609252"/>
                  <a:pt x="2678575" y="920965"/>
                </a:cubicBezTo>
                <a:cubicBezTo>
                  <a:pt x="2412717" y="1848231"/>
                  <a:pt x="1437846" y="2382048"/>
                  <a:pt x="501303" y="2113564"/>
                </a:cubicBezTo>
                <a:cubicBezTo>
                  <a:pt x="328950" y="2064142"/>
                  <a:pt x="169907" y="1990988"/>
                  <a:pt x="26767" y="1898731"/>
                </a:cubicBezTo>
                <a:lnTo>
                  <a:pt x="0" y="1879599"/>
                </a:lnTo>
                <a:close/>
              </a:path>
            </a:pathLst>
          </a:custGeom>
          <a:solidFill>
            <a:schemeClr val="accent2"/>
          </a:solidFill>
          <a:ln w="12700" cap="flat">
            <a:noFill/>
            <a:prstDash val="solid"/>
            <a:miter/>
          </a:ln>
        </p:spPr>
        <p:txBody>
          <a:bodyPr wrap="square" rtlCol="0" anchor="ctr">
            <a:noAutofit/>
          </a:bodyPr>
          <a:lstStyle/>
          <a:p>
            <a:endParaRPr lang="en-GB"/>
          </a:p>
        </p:txBody>
      </p:sp>
      <p:sp>
        <p:nvSpPr>
          <p:cNvPr id="12" name="Freeform 11">
            <a:extLst>
              <a:ext uri="{FF2B5EF4-FFF2-40B4-BE49-F238E27FC236}">
                <a16:creationId xmlns:a16="http://schemas.microsoft.com/office/drawing/2014/main" id="{0878CA49-492B-0C6D-7393-D848DCC5FD77}"/>
              </a:ext>
            </a:extLst>
          </p:cNvPr>
          <p:cNvSpPr/>
          <p:nvPr userDrawn="1"/>
        </p:nvSpPr>
        <p:spPr>
          <a:xfrm>
            <a:off x="6089384" y="1"/>
            <a:ext cx="1813682" cy="910295"/>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5"/>
          </a:solidFill>
          <a:ln w="12700"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2658109700"/>
      </p:ext>
    </p:extLst>
  </p:cSld>
  <p:clrMapOvr>
    <a:masterClrMapping/>
  </p:clrMapOvr>
  <p:extLst>
    <p:ext uri="{DCECCB84-F9BA-43D5-87BE-67443E8EF086}">
      <p15:sldGuideLst xmlns:p15="http://schemas.microsoft.com/office/powerpoint/2012/main">
        <p15:guide id="1" pos="59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2 - Navy">
    <p:bg>
      <p:bgPr>
        <a:solidFill>
          <a:schemeClr val="accent6"/>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BB3A7057-AFE4-4C16-19D8-BDA062FCAAE0}"/>
              </a:ext>
            </a:extLst>
          </p:cNvPr>
          <p:cNvSpPr/>
          <p:nvPr userDrawn="1"/>
        </p:nvSpPr>
        <p:spPr>
          <a:xfrm>
            <a:off x="10284466" y="5951208"/>
            <a:ext cx="1907535" cy="906792"/>
          </a:xfrm>
          <a:custGeom>
            <a:avLst/>
            <a:gdLst>
              <a:gd name="connsiteX0" fmla="*/ 1145133 w 1907535"/>
              <a:gd name="connsiteY0" fmla="*/ 0 h 906792"/>
              <a:gd name="connsiteX1" fmla="*/ 1907535 w 1907535"/>
              <a:gd name="connsiteY1" fmla="*/ 276115 h 906792"/>
              <a:gd name="connsiteX2" fmla="*/ 1907535 w 1907535"/>
              <a:gd name="connsiteY2" fmla="*/ 906792 h 906792"/>
              <a:gd name="connsiteX3" fmla="*/ 0 w 1907535"/>
              <a:gd name="connsiteY3" fmla="*/ 906792 h 906792"/>
              <a:gd name="connsiteX4" fmla="*/ 65862 w 1907535"/>
              <a:gd name="connsiteY4" fmla="*/ 699354 h 906792"/>
              <a:gd name="connsiteX5" fmla="*/ 1145133 w 1907535"/>
              <a:gd name="connsiteY5" fmla="*/ 0 h 90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7535" h="906792">
                <a:moveTo>
                  <a:pt x="1145133" y="0"/>
                </a:moveTo>
                <a:cubicBezTo>
                  <a:pt x="1436360" y="0"/>
                  <a:pt x="1702560" y="104139"/>
                  <a:pt x="1907535" y="276115"/>
                </a:cubicBezTo>
                <a:lnTo>
                  <a:pt x="1907535" y="906792"/>
                </a:lnTo>
                <a:lnTo>
                  <a:pt x="0" y="906792"/>
                </a:lnTo>
                <a:lnTo>
                  <a:pt x="65862" y="699354"/>
                </a:lnTo>
                <a:cubicBezTo>
                  <a:pt x="243663" y="288369"/>
                  <a:pt x="659917" y="0"/>
                  <a:pt x="1145133" y="0"/>
                </a:cubicBezTo>
                <a:close/>
              </a:path>
            </a:pathLst>
          </a:custGeom>
          <a:solidFill>
            <a:schemeClr val="bg1"/>
          </a:solidFill>
          <a:ln w="12700" cap="flat">
            <a:noFill/>
            <a:prstDash val="solid"/>
            <a:miter/>
          </a:ln>
        </p:spPr>
        <p:txBody>
          <a:bodyPr wrap="square" rtlCol="0" anchor="ctr">
            <a:noAutofit/>
          </a:bodyPr>
          <a:lstStyle/>
          <a:p>
            <a:endParaRPr lang="en-GB"/>
          </a:p>
        </p:txBody>
      </p:sp>
      <p:sp>
        <p:nvSpPr>
          <p:cNvPr id="16" name="Freeform 15">
            <a:extLst>
              <a:ext uri="{FF2B5EF4-FFF2-40B4-BE49-F238E27FC236}">
                <a16:creationId xmlns:a16="http://schemas.microsoft.com/office/drawing/2014/main" id="{89C56652-9142-8928-F3E8-5085239A64C9}"/>
              </a:ext>
            </a:extLst>
          </p:cNvPr>
          <p:cNvSpPr/>
          <p:nvPr userDrawn="1"/>
        </p:nvSpPr>
        <p:spPr>
          <a:xfrm>
            <a:off x="1" y="-1"/>
            <a:ext cx="2746009" cy="2182997"/>
          </a:xfrm>
          <a:custGeom>
            <a:avLst/>
            <a:gdLst>
              <a:gd name="connsiteX0" fmla="*/ 0 w 2746009"/>
              <a:gd name="connsiteY0" fmla="*/ 0 h 2182997"/>
              <a:gd name="connsiteX1" fmla="*/ 2688026 w 2746009"/>
              <a:gd name="connsiteY1" fmla="*/ 0 h 2182997"/>
              <a:gd name="connsiteX2" fmla="*/ 2678575 w 2746009"/>
              <a:gd name="connsiteY2" fmla="*/ 920965 h 2182997"/>
              <a:gd name="connsiteX3" fmla="*/ 501303 w 2746009"/>
              <a:gd name="connsiteY3" fmla="*/ 2113564 h 2182997"/>
              <a:gd name="connsiteX4" fmla="*/ 26767 w 2746009"/>
              <a:gd name="connsiteY4" fmla="*/ 1898731 h 2182997"/>
              <a:gd name="connsiteX5" fmla="*/ 0 w 2746009"/>
              <a:gd name="connsiteY5" fmla="*/ 1879599 h 2182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6009" h="2182997">
                <a:moveTo>
                  <a:pt x="0" y="0"/>
                </a:moveTo>
                <a:lnTo>
                  <a:pt x="2688026" y="0"/>
                </a:lnTo>
                <a:cubicBezTo>
                  <a:pt x="2765735" y="292987"/>
                  <a:pt x="2768012" y="609252"/>
                  <a:pt x="2678575" y="920965"/>
                </a:cubicBezTo>
                <a:cubicBezTo>
                  <a:pt x="2412717" y="1848231"/>
                  <a:pt x="1437846" y="2382048"/>
                  <a:pt x="501303" y="2113564"/>
                </a:cubicBezTo>
                <a:cubicBezTo>
                  <a:pt x="328950" y="2064142"/>
                  <a:pt x="169907" y="1990988"/>
                  <a:pt x="26767" y="1898731"/>
                </a:cubicBezTo>
                <a:lnTo>
                  <a:pt x="0" y="1879599"/>
                </a:lnTo>
                <a:close/>
              </a:path>
            </a:pathLst>
          </a:custGeom>
          <a:solidFill>
            <a:schemeClr val="accent1"/>
          </a:solidFill>
          <a:ln w="12700" cap="flat">
            <a:noFill/>
            <a:prstDash val="solid"/>
            <a:miter/>
          </a:ln>
        </p:spPr>
        <p:txBody>
          <a:bodyPr wrap="square" rtlCol="0" anchor="ctr">
            <a:noAutofit/>
          </a:bodyPr>
          <a:lstStyle/>
          <a:p>
            <a:endParaRPr lang="en-GB"/>
          </a:p>
        </p:txBody>
      </p:sp>
      <p:sp>
        <p:nvSpPr>
          <p:cNvPr id="5" name="Footer Placeholder 4">
            <a:extLst>
              <a:ext uri="{FF2B5EF4-FFF2-40B4-BE49-F238E27FC236}">
                <a16:creationId xmlns:a16="http://schemas.microsoft.com/office/drawing/2014/main" id="{9AF45E30-72E9-073D-0EBC-747177C9382B}"/>
              </a:ext>
            </a:extLst>
          </p:cNvPr>
          <p:cNvSpPr>
            <a:spLocks noGrp="1"/>
          </p:cNvSpPr>
          <p:nvPr>
            <p:ph type="ftr" sz="quarter" idx="11"/>
          </p:nvPr>
        </p:nvSpPr>
        <p:spPr>
          <a:xfrm>
            <a:off x="947738" y="6416674"/>
            <a:ext cx="5206825" cy="325439"/>
          </a:xfrm>
        </p:spPr>
        <p:txBody>
          <a:bodyPr/>
          <a:lstStyle>
            <a:lvl1pPr>
              <a:defRPr>
                <a:solidFill>
                  <a:schemeClr val="accent6"/>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F678BF44-C97D-75D6-B9DD-8E321E2BB026}"/>
              </a:ext>
            </a:extLst>
          </p:cNvPr>
          <p:cNvSpPr>
            <a:spLocks noGrp="1"/>
          </p:cNvSpPr>
          <p:nvPr>
            <p:ph type="sldNum" sz="quarter" idx="12"/>
          </p:nvPr>
        </p:nvSpPr>
        <p:spPr/>
        <p:txBody>
          <a:bodyPr/>
          <a:lstStyle>
            <a:lvl1pPr>
              <a:defRPr>
                <a:solidFill>
                  <a:schemeClr val="accent6"/>
                </a:solidFill>
              </a:defRPr>
            </a:lvl1pPr>
          </a:lstStyle>
          <a:p>
            <a:fld id="{44FDF88E-749B-894F-BF40-F4AD2E5CDB04}" type="slidenum">
              <a:rPr lang="en-GB" smtClean="0"/>
              <a:pPr/>
              <a:t>‹#›</a:t>
            </a:fld>
            <a:endParaRPr lang="en-GB" dirty="0"/>
          </a:p>
        </p:txBody>
      </p:sp>
      <p:sp>
        <p:nvSpPr>
          <p:cNvPr id="8" name="Freeform 7">
            <a:extLst>
              <a:ext uri="{FF2B5EF4-FFF2-40B4-BE49-F238E27FC236}">
                <a16:creationId xmlns:a16="http://schemas.microsoft.com/office/drawing/2014/main" id="{A9703E5D-B248-2AF6-E4F4-B65777DDAB47}"/>
              </a:ext>
            </a:extLst>
          </p:cNvPr>
          <p:cNvSpPr/>
          <p:nvPr/>
        </p:nvSpPr>
        <p:spPr>
          <a:xfrm>
            <a:off x="6089384" y="1"/>
            <a:ext cx="1813682" cy="910295"/>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5"/>
          </a:solidFill>
          <a:ln w="12700" cap="flat">
            <a:noFill/>
            <a:prstDash val="solid"/>
            <a:miter/>
          </a:ln>
        </p:spPr>
        <p:txBody>
          <a:bodyPr wrap="square" rtlCol="0" anchor="ctr">
            <a:noAutofit/>
          </a:bodyPr>
          <a:lstStyle/>
          <a:p>
            <a:endParaRPr lang="en-GB"/>
          </a:p>
        </p:txBody>
      </p:sp>
      <p:sp>
        <p:nvSpPr>
          <p:cNvPr id="15" name="Freeform 14">
            <a:extLst>
              <a:ext uri="{FF2B5EF4-FFF2-40B4-BE49-F238E27FC236}">
                <a16:creationId xmlns:a16="http://schemas.microsoft.com/office/drawing/2014/main" id="{89E40B09-E8E7-B27C-6B92-90D66ED4490A}"/>
              </a:ext>
            </a:extLst>
          </p:cNvPr>
          <p:cNvSpPr/>
          <p:nvPr/>
        </p:nvSpPr>
        <p:spPr>
          <a:xfrm>
            <a:off x="7024925" y="5506384"/>
            <a:ext cx="1820582" cy="1351616"/>
          </a:xfrm>
          <a:custGeom>
            <a:avLst/>
            <a:gdLst>
              <a:gd name="connsiteX0" fmla="*/ 910291 w 1820582"/>
              <a:gd name="connsiteY0" fmla="*/ 0 h 1351616"/>
              <a:gd name="connsiteX1" fmla="*/ 1820582 w 1820582"/>
              <a:gd name="connsiteY1" fmla="*/ 910291 h 1351616"/>
              <a:gd name="connsiteX2" fmla="*/ 1749040 w 1820582"/>
              <a:gd name="connsiteY2" fmla="*/ 1264598 h 1351616"/>
              <a:gd name="connsiteX3" fmla="*/ 1701805 w 1820582"/>
              <a:gd name="connsiteY3" fmla="*/ 1351616 h 1351616"/>
              <a:gd name="connsiteX4" fmla="*/ 118777 w 1820582"/>
              <a:gd name="connsiteY4" fmla="*/ 1351616 h 1351616"/>
              <a:gd name="connsiteX5" fmla="*/ 71542 w 1820582"/>
              <a:gd name="connsiteY5" fmla="*/ 1264598 h 1351616"/>
              <a:gd name="connsiteX6" fmla="*/ 0 w 1820582"/>
              <a:gd name="connsiteY6" fmla="*/ 910291 h 1351616"/>
              <a:gd name="connsiteX7" fmla="*/ 910291 w 1820582"/>
              <a:gd name="connsiteY7" fmla="*/ 0 h 135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0582" h="1351616">
                <a:moveTo>
                  <a:pt x="910291" y="0"/>
                </a:moveTo>
                <a:cubicBezTo>
                  <a:pt x="1412984" y="0"/>
                  <a:pt x="1820582" y="407598"/>
                  <a:pt x="1820582" y="910291"/>
                </a:cubicBezTo>
                <a:cubicBezTo>
                  <a:pt x="1820582" y="1035965"/>
                  <a:pt x="1795107" y="1155694"/>
                  <a:pt x="1749040" y="1264598"/>
                </a:cubicBezTo>
                <a:lnTo>
                  <a:pt x="1701805" y="1351616"/>
                </a:lnTo>
                <a:lnTo>
                  <a:pt x="118777" y="1351616"/>
                </a:lnTo>
                <a:lnTo>
                  <a:pt x="71542" y="1264598"/>
                </a:lnTo>
                <a:cubicBezTo>
                  <a:pt x="25475" y="1155694"/>
                  <a:pt x="0" y="1035965"/>
                  <a:pt x="0" y="910291"/>
                </a:cubicBezTo>
                <a:cubicBezTo>
                  <a:pt x="0" y="407598"/>
                  <a:pt x="407598" y="0"/>
                  <a:pt x="910291" y="0"/>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4FDA27E5-119F-734C-F49A-69D12854C79E}"/>
              </a:ext>
            </a:extLst>
          </p:cNvPr>
          <p:cNvSpPr>
            <a:spLocks noGrp="1"/>
          </p:cNvSpPr>
          <p:nvPr>
            <p:ph type="title" hasCustomPrompt="1"/>
          </p:nvPr>
        </p:nvSpPr>
        <p:spPr>
          <a:xfrm>
            <a:off x="947737" y="2183363"/>
            <a:ext cx="7897769" cy="3517576"/>
          </a:xfrm>
        </p:spPr>
        <p:txBody>
          <a:bodyPr anchor="ctr">
            <a:normAutofit/>
          </a:bodyPr>
          <a:lstStyle>
            <a:lvl1pPr>
              <a:defRPr sz="4400">
                <a:solidFill>
                  <a:schemeClr val="bg1"/>
                </a:solidFill>
              </a:defRPr>
            </a:lvl1pPr>
          </a:lstStyle>
          <a:p>
            <a:r>
              <a:rPr lang="en-GB" dirty="0"/>
              <a:t>Section divider</a:t>
            </a:r>
          </a:p>
        </p:txBody>
      </p:sp>
      <p:sp>
        <p:nvSpPr>
          <p:cNvPr id="13" name="Freeform 12">
            <a:extLst>
              <a:ext uri="{FF2B5EF4-FFF2-40B4-BE49-F238E27FC236}">
                <a16:creationId xmlns:a16="http://schemas.microsoft.com/office/drawing/2014/main" id="{4B23CADA-713D-5AFB-DEE8-57B1D53E3EC6}"/>
              </a:ext>
            </a:extLst>
          </p:cNvPr>
          <p:cNvSpPr/>
          <p:nvPr userDrawn="1"/>
        </p:nvSpPr>
        <p:spPr>
          <a:xfrm>
            <a:off x="334963" y="4581525"/>
            <a:ext cx="457677" cy="457677"/>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3"/>
          </a:solidFill>
          <a:ln w="12700" cap="flat">
            <a:noFill/>
            <a:prstDash val="solid"/>
            <a:miter/>
          </a:ln>
        </p:spPr>
        <p:txBody>
          <a:bodyPr rtlCol="0" anchor="ctr"/>
          <a:lstStyle/>
          <a:p>
            <a:endParaRPr lang="en-GB"/>
          </a:p>
        </p:txBody>
      </p:sp>
      <p:sp>
        <p:nvSpPr>
          <p:cNvPr id="3" name="Freeform 2">
            <a:extLst>
              <a:ext uri="{FF2B5EF4-FFF2-40B4-BE49-F238E27FC236}">
                <a16:creationId xmlns:a16="http://schemas.microsoft.com/office/drawing/2014/main" id="{9C73F7A6-24ED-FCEA-03CC-A70D985A5A2B}"/>
              </a:ext>
            </a:extLst>
          </p:cNvPr>
          <p:cNvSpPr/>
          <p:nvPr userDrawn="1"/>
        </p:nvSpPr>
        <p:spPr>
          <a:xfrm>
            <a:off x="9024412" y="1341438"/>
            <a:ext cx="2382837" cy="2382837"/>
          </a:xfrm>
          <a:custGeom>
            <a:avLst/>
            <a:gdLst>
              <a:gd name="connsiteX0" fmla="*/ 603055 w 1206110"/>
              <a:gd name="connsiteY0" fmla="*/ 1206111 h 1206110"/>
              <a:gd name="connsiteX1" fmla="*/ 1206110 w 1206110"/>
              <a:gd name="connsiteY1" fmla="*/ 603055 h 1206110"/>
              <a:gd name="connsiteX2" fmla="*/ 603055 w 1206110"/>
              <a:gd name="connsiteY2" fmla="*/ 0 h 1206110"/>
              <a:gd name="connsiteX3" fmla="*/ 0 w 1206110"/>
              <a:gd name="connsiteY3" fmla="*/ 603055 h 1206110"/>
              <a:gd name="connsiteX4" fmla="*/ 603055 w 1206110"/>
              <a:gd name="connsiteY4" fmla="*/ 1206111 h 1206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110" h="1206110">
                <a:moveTo>
                  <a:pt x="603055" y="1206111"/>
                </a:moveTo>
                <a:cubicBezTo>
                  <a:pt x="936082" y="1206111"/>
                  <a:pt x="1206110" y="936082"/>
                  <a:pt x="1206110" y="603055"/>
                </a:cubicBezTo>
                <a:cubicBezTo>
                  <a:pt x="1206110" y="270028"/>
                  <a:pt x="936082" y="0"/>
                  <a:pt x="603055" y="0"/>
                </a:cubicBezTo>
                <a:cubicBezTo>
                  <a:pt x="270028" y="0"/>
                  <a:pt x="0" y="270028"/>
                  <a:pt x="0" y="603055"/>
                </a:cubicBezTo>
                <a:cubicBezTo>
                  <a:pt x="0" y="936082"/>
                  <a:pt x="270028" y="1206111"/>
                  <a:pt x="603055" y="1206111"/>
                </a:cubicBezTo>
              </a:path>
            </a:pathLst>
          </a:custGeom>
          <a:solidFill>
            <a:schemeClr val="accent4"/>
          </a:solidFill>
          <a:ln w="12700" cap="flat">
            <a:noFill/>
            <a:prstDash val="solid"/>
            <a:miter/>
          </a:ln>
        </p:spPr>
        <p:txBody>
          <a:bodyPr rtlCol="0" anchor="ctr"/>
          <a:lstStyle/>
          <a:p>
            <a:endParaRPr lang="en-GB"/>
          </a:p>
        </p:txBody>
      </p:sp>
      <p:pic>
        <p:nvPicPr>
          <p:cNvPr id="7" name="Graphic 6">
            <a:extLst>
              <a:ext uri="{FF2B5EF4-FFF2-40B4-BE49-F238E27FC236}">
                <a16:creationId xmlns:a16="http://schemas.microsoft.com/office/drawing/2014/main" id="{A9B4B736-10BB-5416-B881-08D5E6D9B29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0638571" y="6429155"/>
            <a:ext cx="1218465" cy="312958"/>
          </a:xfrm>
          <a:prstGeom prst="rect">
            <a:avLst/>
          </a:prstGeom>
        </p:spPr>
      </p:pic>
    </p:spTree>
    <p:extLst>
      <p:ext uri="{BB962C8B-B14F-4D97-AF65-F5344CB8AC3E}">
        <p14:creationId xmlns:p14="http://schemas.microsoft.com/office/powerpoint/2010/main" val="3185376064"/>
      </p:ext>
    </p:extLst>
  </p:cSld>
  <p:clrMapOvr>
    <a:masterClrMapping/>
  </p:clrMapOvr>
  <p:extLst>
    <p:ext uri="{DCECCB84-F9BA-43D5-87BE-67443E8EF086}">
      <p15:sldGuideLst xmlns:p15="http://schemas.microsoft.com/office/powerpoint/2012/main">
        <p15:guide id="1" pos="59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2 - Whit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89C56652-9142-8928-F3E8-5085239A64C9}"/>
              </a:ext>
            </a:extLst>
          </p:cNvPr>
          <p:cNvSpPr/>
          <p:nvPr userDrawn="1"/>
        </p:nvSpPr>
        <p:spPr>
          <a:xfrm>
            <a:off x="1" y="-1"/>
            <a:ext cx="2746009" cy="2182997"/>
          </a:xfrm>
          <a:custGeom>
            <a:avLst/>
            <a:gdLst>
              <a:gd name="connsiteX0" fmla="*/ 0 w 2746009"/>
              <a:gd name="connsiteY0" fmla="*/ 0 h 2182997"/>
              <a:gd name="connsiteX1" fmla="*/ 2688026 w 2746009"/>
              <a:gd name="connsiteY1" fmla="*/ 0 h 2182997"/>
              <a:gd name="connsiteX2" fmla="*/ 2678575 w 2746009"/>
              <a:gd name="connsiteY2" fmla="*/ 920965 h 2182997"/>
              <a:gd name="connsiteX3" fmla="*/ 501303 w 2746009"/>
              <a:gd name="connsiteY3" fmla="*/ 2113564 h 2182997"/>
              <a:gd name="connsiteX4" fmla="*/ 26767 w 2746009"/>
              <a:gd name="connsiteY4" fmla="*/ 1898731 h 2182997"/>
              <a:gd name="connsiteX5" fmla="*/ 0 w 2746009"/>
              <a:gd name="connsiteY5" fmla="*/ 1879599 h 2182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6009" h="2182997">
                <a:moveTo>
                  <a:pt x="0" y="0"/>
                </a:moveTo>
                <a:lnTo>
                  <a:pt x="2688026" y="0"/>
                </a:lnTo>
                <a:cubicBezTo>
                  <a:pt x="2765735" y="292987"/>
                  <a:pt x="2768012" y="609252"/>
                  <a:pt x="2678575" y="920965"/>
                </a:cubicBezTo>
                <a:cubicBezTo>
                  <a:pt x="2412717" y="1848231"/>
                  <a:pt x="1437846" y="2382048"/>
                  <a:pt x="501303" y="2113564"/>
                </a:cubicBezTo>
                <a:cubicBezTo>
                  <a:pt x="328950" y="2064142"/>
                  <a:pt x="169907" y="1990988"/>
                  <a:pt x="26767" y="1898731"/>
                </a:cubicBezTo>
                <a:lnTo>
                  <a:pt x="0" y="1879599"/>
                </a:lnTo>
                <a:close/>
              </a:path>
            </a:pathLst>
          </a:custGeom>
          <a:solidFill>
            <a:schemeClr val="accent1"/>
          </a:solidFill>
          <a:ln w="12700" cap="flat">
            <a:noFill/>
            <a:prstDash val="solid"/>
            <a:miter/>
          </a:ln>
        </p:spPr>
        <p:txBody>
          <a:bodyPr wrap="square" rtlCol="0" anchor="ctr">
            <a:noAutofit/>
          </a:bodyPr>
          <a:lstStyle/>
          <a:p>
            <a:endParaRPr lang="en-GB"/>
          </a:p>
        </p:txBody>
      </p:sp>
      <p:sp>
        <p:nvSpPr>
          <p:cNvPr id="5" name="Footer Placeholder 4">
            <a:extLst>
              <a:ext uri="{FF2B5EF4-FFF2-40B4-BE49-F238E27FC236}">
                <a16:creationId xmlns:a16="http://schemas.microsoft.com/office/drawing/2014/main" id="{9AF45E30-72E9-073D-0EBC-747177C9382B}"/>
              </a:ext>
            </a:extLst>
          </p:cNvPr>
          <p:cNvSpPr>
            <a:spLocks noGrp="1"/>
          </p:cNvSpPr>
          <p:nvPr>
            <p:ph type="ftr" sz="quarter" idx="11"/>
          </p:nvPr>
        </p:nvSpPr>
        <p:spPr>
          <a:xfrm>
            <a:off x="947738" y="6416674"/>
            <a:ext cx="5206825" cy="325439"/>
          </a:xfrm>
        </p:spPr>
        <p:txBody>
          <a:bodyPr/>
          <a:lstStyle>
            <a:lvl1pPr>
              <a:defRPr>
                <a:solidFill>
                  <a:schemeClr val="accent6"/>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F678BF44-C97D-75D6-B9DD-8E321E2BB026}"/>
              </a:ext>
            </a:extLst>
          </p:cNvPr>
          <p:cNvSpPr>
            <a:spLocks noGrp="1"/>
          </p:cNvSpPr>
          <p:nvPr>
            <p:ph type="sldNum" sz="quarter" idx="12"/>
          </p:nvPr>
        </p:nvSpPr>
        <p:spPr/>
        <p:txBody>
          <a:bodyPr/>
          <a:lstStyle>
            <a:lvl1pPr>
              <a:defRPr>
                <a:solidFill>
                  <a:schemeClr val="accent6"/>
                </a:solidFill>
              </a:defRPr>
            </a:lvl1pPr>
          </a:lstStyle>
          <a:p>
            <a:fld id="{44FDF88E-749B-894F-BF40-F4AD2E5CDB04}" type="slidenum">
              <a:rPr lang="en-GB" smtClean="0"/>
              <a:pPr/>
              <a:t>‹#›</a:t>
            </a:fld>
            <a:endParaRPr lang="en-GB" dirty="0"/>
          </a:p>
        </p:txBody>
      </p:sp>
      <p:sp>
        <p:nvSpPr>
          <p:cNvPr id="8" name="Freeform 7">
            <a:extLst>
              <a:ext uri="{FF2B5EF4-FFF2-40B4-BE49-F238E27FC236}">
                <a16:creationId xmlns:a16="http://schemas.microsoft.com/office/drawing/2014/main" id="{A9703E5D-B248-2AF6-E4F4-B65777DDAB47}"/>
              </a:ext>
            </a:extLst>
          </p:cNvPr>
          <p:cNvSpPr/>
          <p:nvPr/>
        </p:nvSpPr>
        <p:spPr>
          <a:xfrm>
            <a:off x="6089384" y="1"/>
            <a:ext cx="1813682" cy="910295"/>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5"/>
          </a:solidFill>
          <a:ln w="12700" cap="flat">
            <a:noFill/>
            <a:prstDash val="solid"/>
            <a:miter/>
          </a:ln>
        </p:spPr>
        <p:txBody>
          <a:bodyPr wrap="square" rtlCol="0" anchor="ctr">
            <a:noAutofit/>
          </a:bodyPr>
          <a:lstStyle/>
          <a:p>
            <a:endParaRPr lang="en-GB"/>
          </a:p>
        </p:txBody>
      </p:sp>
      <p:sp>
        <p:nvSpPr>
          <p:cNvPr id="15" name="Freeform 14">
            <a:extLst>
              <a:ext uri="{FF2B5EF4-FFF2-40B4-BE49-F238E27FC236}">
                <a16:creationId xmlns:a16="http://schemas.microsoft.com/office/drawing/2014/main" id="{89E40B09-E8E7-B27C-6B92-90D66ED4490A}"/>
              </a:ext>
            </a:extLst>
          </p:cNvPr>
          <p:cNvSpPr/>
          <p:nvPr/>
        </p:nvSpPr>
        <p:spPr>
          <a:xfrm>
            <a:off x="7024925" y="5506384"/>
            <a:ext cx="1820582" cy="1351616"/>
          </a:xfrm>
          <a:custGeom>
            <a:avLst/>
            <a:gdLst>
              <a:gd name="connsiteX0" fmla="*/ 910291 w 1820582"/>
              <a:gd name="connsiteY0" fmla="*/ 0 h 1351616"/>
              <a:gd name="connsiteX1" fmla="*/ 1820582 w 1820582"/>
              <a:gd name="connsiteY1" fmla="*/ 910291 h 1351616"/>
              <a:gd name="connsiteX2" fmla="*/ 1749040 w 1820582"/>
              <a:gd name="connsiteY2" fmla="*/ 1264598 h 1351616"/>
              <a:gd name="connsiteX3" fmla="*/ 1701805 w 1820582"/>
              <a:gd name="connsiteY3" fmla="*/ 1351616 h 1351616"/>
              <a:gd name="connsiteX4" fmla="*/ 118777 w 1820582"/>
              <a:gd name="connsiteY4" fmla="*/ 1351616 h 1351616"/>
              <a:gd name="connsiteX5" fmla="*/ 71542 w 1820582"/>
              <a:gd name="connsiteY5" fmla="*/ 1264598 h 1351616"/>
              <a:gd name="connsiteX6" fmla="*/ 0 w 1820582"/>
              <a:gd name="connsiteY6" fmla="*/ 910291 h 1351616"/>
              <a:gd name="connsiteX7" fmla="*/ 910291 w 1820582"/>
              <a:gd name="connsiteY7" fmla="*/ 0 h 135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0582" h="1351616">
                <a:moveTo>
                  <a:pt x="910291" y="0"/>
                </a:moveTo>
                <a:cubicBezTo>
                  <a:pt x="1412984" y="0"/>
                  <a:pt x="1820582" y="407598"/>
                  <a:pt x="1820582" y="910291"/>
                </a:cubicBezTo>
                <a:cubicBezTo>
                  <a:pt x="1820582" y="1035965"/>
                  <a:pt x="1795107" y="1155694"/>
                  <a:pt x="1749040" y="1264598"/>
                </a:cubicBezTo>
                <a:lnTo>
                  <a:pt x="1701805" y="1351616"/>
                </a:lnTo>
                <a:lnTo>
                  <a:pt x="118777" y="1351616"/>
                </a:lnTo>
                <a:lnTo>
                  <a:pt x="71542" y="1264598"/>
                </a:lnTo>
                <a:cubicBezTo>
                  <a:pt x="25475" y="1155694"/>
                  <a:pt x="0" y="1035965"/>
                  <a:pt x="0" y="910291"/>
                </a:cubicBezTo>
                <a:cubicBezTo>
                  <a:pt x="0" y="407598"/>
                  <a:pt x="407598" y="0"/>
                  <a:pt x="910291" y="0"/>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4FDA27E5-119F-734C-F49A-69D12854C79E}"/>
              </a:ext>
            </a:extLst>
          </p:cNvPr>
          <p:cNvSpPr>
            <a:spLocks noGrp="1"/>
          </p:cNvSpPr>
          <p:nvPr>
            <p:ph type="title" hasCustomPrompt="1"/>
          </p:nvPr>
        </p:nvSpPr>
        <p:spPr>
          <a:xfrm>
            <a:off x="947737" y="2183363"/>
            <a:ext cx="7897769" cy="3517576"/>
          </a:xfrm>
        </p:spPr>
        <p:txBody>
          <a:bodyPr anchor="ctr">
            <a:normAutofit/>
          </a:bodyPr>
          <a:lstStyle>
            <a:lvl1pPr>
              <a:defRPr sz="4400">
                <a:solidFill>
                  <a:schemeClr val="accent6"/>
                </a:solidFill>
              </a:defRPr>
            </a:lvl1pPr>
          </a:lstStyle>
          <a:p>
            <a:r>
              <a:rPr lang="en-GB" dirty="0"/>
              <a:t>Section divider</a:t>
            </a:r>
          </a:p>
        </p:txBody>
      </p:sp>
      <p:sp>
        <p:nvSpPr>
          <p:cNvPr id="13" name="Freeform 12">
            <a:extLst>
              <a:ext uri="{FF2B5EF4-FFF2-40B4-BE49-F238E27FC236}">
                <a16:creationId xmlns:a16="http://schemas.microsoft.com/office/drawing/2014/main" id="{4B23CADA-713D-5AFB-DEE8-57B1D53E3EC6}"/>
              </a:ext>
            </a:extLst>
          </p:cNvPr>
          <p:cNvSpPr/>
          <p:nvPr userDrawn="1"/>
        </p:nvSpPr>
        <p:spPr>
          <a:xfrm>
            <a:off x="334963" y="4581525"/>
            <a:ext cx="457677" cy="457677"/>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3"/>
          </a:solidFill>
          <a:ln w="12700" cap="flat">
            <a:noFill/>
            <a:prstDash val="solid"/>
            <a:miter/>
          </a:ln>
        </p:spPr>
        <p:txBody>
          <a:bodyPr rtlCol="0" anchor="ctr"/>
          <a:lstStyle/>
          <a:p>
            <a:endParaRPr lang="en-GB"/>
          </a:p>
        </p:txBody>
      </p:sp>
      <p:sp>
        <p:nvSpPr>
          <p:cNvPr id="3" name="Freeform 2">
            <a:extLst>
              <a:ext uri="{FF2B5EF4-FFF2-40B4-BE49-F238E27FC236}">
                <a16:creationId xmlns:a16="http://schemas.microsoft.com/office/drawing/2014/main" id="{9C73F7A6-24ED-FCEA-03CC-A70D985A5A2B}"/>
              </a:ext>
            </a:extLst>
          </p:cNvPr>
          <p:cNvSpPr/>
          <p:nvPr userDrawn="1"/>
        </p:nvSpPr>
        <p:spPr>
          <a:xfrm>
            <a:off x="9024412" y="1341438"/>
            <a:ext cx="2382837" cy="2382837"/>
          </a:xfrm>
          <a:custGeom>
            <a:avLst/>
            <a:gdLst>
              <a:gd name="connsiteX0" fmla="*/ 603055 w 1206110"/>
              <a:gd name="connsiteY0" fmla="*/ 1206111 h 1206110"/>
              <a:gd name="connsiteX1" fmla="*/ 1206110 w 1206110"/>
              <a:gd name="connsiteY1" fmla="*/ 603055 h 1206110"/>
              <a:gd name="connsiteX2" fmla="*/ 603055 w 1206110"/>
              <a:gd name="connsiteY2" fmla="*/ 0 h 1206110"/>
              <a:gd name="connsiteX3" fmla="*/ 0 w 1206110"/>
              <a:gd name="connsiteY3" fmla="*/ 603055 h 1206110"/>
              <a:gd name="connsiteX4" fmla="*/ 603055 w 1206110"/>
              <a:gd name="connsiteY4" fmla="*/ 1206111 h 1206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110" h="1206110">
                <a:moveTo>
                  <a:pt x="603055" y="1206111"/>
                </a:moveTo>
                <a:cubicBezTo>
                  <a:pt x="936082" y="1206111"/>
                  <a:pt x="1206110" y="936082"/>
                  <a:pt x="1206110" y="603055"/>
                </a:cubicBezTo>
                <a:cubicBezTo>
                  <a:pt x="1206110" y="270028"/>
                  <a:pt x="936082" y="0"/>
                  <a:pt x="603055" y="0"/>
                </a:cubicBezTo>
                <a:cubicBezTo>
                  <a:pt x="270028" y="0"/>
                  <a:pt x="0" y="270028"/>
                  <a:pt x="0" y="603055"/>
                </a:cubicBezTo>
                <a:cubicBezTo>
                  <a:pt x="0" y="936082"/>
                  <a:pt x="270028" y="1206111"/>
                  <a:pt x="603055" y="1206111"/>
                </a:cubicBezTo>
              </a:path>
            </a:pathLst>
          </a:custGeom>
          <a:solidFill>
            <a:schemeClr val="accent4"/>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3633538016"/>
      </p:ext>
    </p:extLst>
  </p:cSld>
  <p:clrMapOvr>
    <a:masterClrMapping/>
  </p:clrMapOvr>
  <p:extLst>
    <p:ext uri="{DCECCB84-F9BA-43D5-87BE-67443E8EF086}">
      <p15:sldGuideLst xmlns:p15="http://schemas.microsoft.com/office/powerpoint/2012/main">
        <p15:guide id="1" pos="59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93224651-00AB-63D1-DBB0-90263DC03382}"/>
              </a:ext>
            </a:extLst>
          </p:cNvPr>
          <p:cNvSpPr>
            <a:spLocks noGrp="1"/>
          </p:cNvSpPr>
          <p:nvPr>
            <p:ph type="pic" sz="quarter" idx="13"/>
          </p:nvPr>
        </p:nvSpPr>
        <p:spPr>
          <a:xfrm>
            <a:off x="-1" y="0"/>
            <a:ext cx="12190660" cy="6858675"/>
          </a:xfrm>
          <a:custGeom>
            <a:avLst/>
            <a:gdLst>
              <a:gd name="connsiteX0" fmla="*/ 1 w 12190660"/>
              <a:gd name="connsiteY0" fmla="*/ 0 h 6858675"/>
              <a:gd name="connsiteX1" fmla="*/ 2088090 w 12190660"/>
              <a:gd name="connsiteY1" fmla="*/ 0 h 6858675"/>
              <a:gd name="connsiteX2" fmla="*/ 2294966 w 12190660"/>
              <a:gd name="connsiteY2" fmla="*/ 0 h 6858675"/>
              <a:gd name="connsiteX3" fmla="*/ 6928913 w 12190660"/>
              <a:gd name="connsiteY3" fmla="*/ 0 h 6858675"/>
              <a:gd name="connsiteX4" fmla="*/ 6929040 w 12190660"/>
              <a:gd name="connsiteY4" fmla="*/ 0 h 6858675"/>
              <a:gd name="connsiteX5" fmla="*/ 8621486 w 12190660"/>
              <a:gd name="connsiteY5" fmla="*/ 0 h 6858675"/>
              <a:gd name="connsiteX6" fmla="*/ 12190660 w 12190660"/>
              <a:gd name="connsiteY6" fmla="*/ 0 h 6858675"/>
              <a:gd name="connsiteX7" fmla="*/ 12190660 w 12190660"/>
              <a:gd name="connsiteY7" fmla="*/ 6226382 h 6858675"/>
              <a:gd name="connsiteX8" fmla="*/ 12027355 w 12190660"/>
              <a:gd name="connsiteY8" fmla="*/ 6111628 h 6858675"/>
              <a:gd name="connsiteX9" fmla="*/ 11429598 w 12190660"/>
              <a:gd name="connsiteY9" fmla="*/ 5951208 h 6858675"/>
              <a:gd name="connsiteX10" fmla="*/ 10310943 w 12190660"/>
              <a:gd name="connsiteY10" fmla="*/ 6755767 h 6858675"/>
              <a:gd name="connsiteX11" fmla="*/ 10283879 w 12190660"/>
              <a:gd name="connsiteY11" fmla="*/ 6858675 h 6858675"/>
              <a:gd name="connsiteX12" fmla="*/ 6929040 w 12190660"/>
              <a:gd name="connsiteY12" fmla="*/ 6858675 h 6858675"/>
              <a:gd name="connsiteX13" fmla="*/ 6929594 w 12190660"/>
              <a:gd name="connsiteY13" fmla="*/ 6858000 h 6858675"/>
              <a:gd name="connsiteX14" fmla="*/ 0 w 12190660"/>
              <a:gd name="connsiteY14" fmla="*/ 6858000 h 6858675"/>
              <a:gd name="connsiteX15" fmla="*/ 0 w 12190660"/>
              <a:gd name="connsiteY15" fmla="*/ 1490747 h 6858675"/>
              <a:gd name="connsiteX16" fmla="*/ 1 w 12190660"/>
              <a:gd name="connsiteY16" fmla="*/ 1490748 h 685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0660" h="6858675">
                <a:moveTo>
                  <a:pt x="1" y="0"/>
                </a:moveTo>
                <a:lnTo>
                  <a:pt x="2088090" y="0"/>
                </a:lnTo>
                <a:lnTo>
                  <a:pt x="2294966" y="0"/>
                </a:lnTo>
                <a:lnTo>
                  <a:pt x="6928913" y="0"/>
                </a:lnTo>
                <a:lnTo>
                  <a:pt x="6929040" y="0"/>
                </a:lnTo>
                <a:lnTo>
                  <a:pt x="8621486" y="0"/>
                </a:lnTo>
                <a:lnTo>
                  <a:pt x="12190660" y="0"/>
                </a:lnTo>
                <a:lnTo>
                  <a:pt x="12190660" y="6226382"/>
                </a:lnTo>
                <a:lnTo>
                  <a:pt x="12027355" y="6111628"/>
                </a:lnTo>
                <a:cubicBezTo>
                  <a:pt x="11852361" y="6009786"/>
                  <a:pt x="11648018" y="5951208"/>
                  <a:pt x="11429598" y="5951208"/>
                </a:cubicBezTo>
                <a:cubicBezTo>
                  <a:pt x="10903947" y="5951208"/>
                  <a:pt x="10459231" y="6289641"/>
                  <a:pt x="10310943" y="6755767"/>
                </a:cubicBezTo>
                <a:lnTo>
                  <a:pt x="10283879" y="6858675"/>
                </a:lnTo>
                <a:lnTo>
                  <a:pt x="6929040" y="6858675"/>
                </a:lnTo>
                <a:lnTo>
                  <a:pt x="6929594" y="6858000"/>
                </a:lnTo>
                <a:lnTo>
                  <a:pt x="0" y="6858000"/>
                </a:lnTo>
                <a:lnTo>
                  <a:pt x="0" y="1490747"/>
                </a:lnTo>
                <a:lnTo>
                  <a:pt x="1" y="1490748"/>
                </a:ln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5" name="Footer Placeholder 4">
            <a:extLst>
              <a:ext uri="{FF2B5EF4-FFF2-40B4-BE49-F238E27FC236}">
                <a16:creationId xmlns:a16="http://schemas.microsoft.com/office/drawing/2014/main" id="{9AF45E30-72E9-073D-0EBC-747177C9382B}"/>
              </a:ext>
            </a:extLst>
          </p:cNvPr>
          <p:cNvSpPr>
            <a:spLocks noGrp="1"/>
          </p:cNvSpPr>
          <p:nvPr>
            <p:ph type="ftr" sz="quarter" idx="11"/>
          </p:nvPr>
        </p:nvSpPr>
        <p:spPr>
          <a:xfrm>
            <a:off x="947738" y="6416674"/>
            <a:ext cx="5206825" cy="325439"/>
          </a:xfrm>
        </p:spPr>
        <p:txBody>
          <a:bodyPr/>
          <a:lstStyle>
            <a:lvl1pPr>
              <a:defRPr>
                <a:solidFill>
                  <a:schemeClr val="bg1"/>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F678BF44-C97D-75D6-B9DD-8E321E2BB026}"/>
              </a:ext>
            </a:extLst>
          </p:cNvPr>
          <p:cNvSpPr>
            <a:spLocks noGrp="1"/>
          </p:cNvSpPr>
          <p:nvPr>
            <p:ph type="sldNum" sz="quarter" idx="12"/>
          </p:nvPr>
        </p:nvSpPr>
        <p:spPr/>
        <p:txBody>
          <a:bodyPr/>
          <a:lstStyle>
            <a:lvl1pPr>
              <a:defRPr>
                <a:solidFill>
                  <a:schemeClr val="bg1"/>
                </a:solidFill>
              </a:defRPr>
            </a:lvl1pPr>
          </a:lstStyle>
          <a:p>
            <a:fld id="{44FDF88E-749B-894F-BF40-F4AD2E5CDB04}" type="slidenum">
              <a:rPr lang="en-GB" smtClean="0"/>
              <a:pPr/>
              <a:t>‹#›</a:t>
            </a:fld>
            <a:endParaRPr lang="en-GB" dirty="0"/>
          </a:p>
        </p:txBody>
      </p:sp>
    </p:spTree>
    <p:extLst>
      <p:ext uri="{BB962C8B-B14F-4D97-AF65-F5344CB8AC3E}">
        <p14:creationId xmlns:p14="http://schemas.microsoft.com/office/powerpoint/2010/main" val="1753058321"/>
      </p:ext>
    </p:extLst>
  </p:cSld>
  <p:clrMapOvr>
    <a:masterClrMapping/>
  </p:clrMapOvr>
  <p:extLst>
    <p:ext uri="{DCECCB84-F9BA-43D5-87BE-67443E8EF086}">
      <p15:sldGuideLst xmlns:p15="http://schemas.microsoft.com/office/powerpoint/2012/main">
        <p15:guide id="1" pos="59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3 Columns - Guid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5A71-E7C5-70B6-1FB9-7232FCB92DE3}"/>
              </a:ext>
            </a:extLst>
          </p:cNvPr>
          <p:cNvSpPr>
            <a:spLocks noGrp="1"/>
          </p:cNvSpPr>
          <p:nvPr>
            <p:ph type="title"/>
          </p:nvPr>
        </p:nvSpPr>
        <p:spPr/>
        <p:txBody>
          <a:bodyPr/>
          <a:lstStyle/>
          <a:p>
            <a:r>
              <a:rPr lang="en-GB"/>
              <a:t>Click to edit Master title style</a:t>
            </a:r>
          </a:p>
        </p:txBody>
      </p:sp>
      <p:sp>
        <p:nvSpPr>
          <p:cNvPr id="4" name="Footer Placeholder 3">
            <a:extLst>
              <a:ext uri="{FF2B5EF4-FFF2-40B4-BE49-F238E27FC236}">
                <a16:creationId xmlns:a16="http://schemas.microsoft.com/office/drawing/2014/main" id="{FD01C33D-D495-848B-E574-CC884785D254}"/>
              </a:ext>
            </a:extLst>
          </p:cNvPr>
          <p:cNvSpPr>
            <a:spLocks noGrp="1"/>
          </p:cNvSpPr>
          <p:nvPr>
            <p:ph type="ftr" sz="quarter" idx="11"/>
          </p:nvPr>
        </p:nvSpPr>
        <p:spPr/>
        <p:txBody>
          <a:bodyPr/>
          <a:lstStyle/>
          <a:p>
            <a:r>
              <a:rPr lang="en-GB"/>
              <a:t>Demelza PowerPoint Template - February 2023</a:t>
            </a:r>
          </a:p>
        </p:txBody>
      </p:sp>
      <p:sp>
        <p:nvSpPr>
          <p:cNvPr id="5" name="Slide Number Placeholder 4">
            <a:extLst>
              <a:ext uri="{FF2B5EF4-FFF2-40B4-BE49-F238E27FC236}">
                <a16:creationId xmlns:a16="http://schemas.microsoft.com/office/drawing/2014/main" id="{F7382714-2A77-9CD4-8333-0F6AED356960}"/>
              </a:ext>
            </a:extLst>
          </p:cNvPr>
          <p:cNvSpPr>
            <a:spLocks noGrp="1"/>
          </p:cNvSpPr>
          <p:nvPr>
            <p:ph type="sldNum" sz="quarter" idx="12"/>
          </p:nvPr>
        </p:nvSpPr>
        <p:spPr/>
        <p:txBody>
          <a:bodyPr/>
          <a:lstStyle/>
          <a:p>
            <a:fld id="{44FDF88E-749B-894F-BF40-F4AD2E5CDB04}" type="slidenum">
              <a:rPr lang="en-GB" smtClean="0"/>
              <a:t>‹#›</a:t>
            </a:fld>
            <a:endParaRPr lang="en-GB"/>
          </a:p>
        </p:txBody>
      </p:sp>
      <p:sp>
        <p:nvSpPr>
          <p:cNvPr id="13" name="Freeform 12">
            <a:extLst>
              <a:ext uri="{FF2B5EF4-FFF2-40B4-BE49-F238E27FC236}">
                <a16:creationId xmlns:a16="http://schemas.microsoft.com/office/drawing/2014/main" id="{79669193-4A32-79E6-75B1-D09696129EBD}"/>
              </a:ext>
            </a:extLst>
          </p:cNvPr>
          <p:cNvSpPr/>
          <p:nvPr userDrawn="1"/>
        </p:nvSpPr>
        <p:spPr>
          <a:xfrm>
            <a:off x="6451334" y="1"/>
            <a:ext cx="1463941" cy="734758"/>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1"/>
          </a:solidFill>
          <a:ln w="12700" cap="flat">
            <a:noFill/>
            <a:prstDash val="solid"/>
            <a:miter/>
          </a:ln>
        </p:spPr>
        <p:txBody>
          <a:bodyPr wrap="square" rtlCol="0" anchor="ctr">
            <a:noAutofit/>
          </a:bodyPr>
          <a:lstStyle/>
          <a:p>
            <a:endParaRPr lang="en-GB"/>
          </a:p>
        </p:txBody>
      </p:sp>
      <p:sp>
        <p:nvSpPr>
          <p:cNvPr id="14" name="Freeform 13">
            <a:extLst>
              <a:ext uri="{FF2B5EF4-FFF2-40B4-BE49-F238E27FC236}">
                <a16:creationId xmlns:a16="http://schemas.microsoft.com/office/drawing/2014/main" id="{C61086AF-3E2A-9E19-BCD5-D2E55AE9347F}"/>
              </a:ext>
            </a:extLst>
          </p:cNvPr>
          <p:cNvSpPr/>
          <p:nvPr userDrawn="1"/>
        </p:nvSpPr>
        <p:spPr>
          <a:xfrm>
            <a:off x="7781925" y="5467349"/>
            <a:ext cx="949325" cy="949325"/>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5"/>
          </a:solidFill>
          <a:ln w="1270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F84299F2-99E9-A6BC-2068-B2BD89812191}"/>
              </a:ext>
            </a:extLst>
          </p:cNvPr>
          <p:cNvSpPr/>
          <p:nvPr userDrawn="1"/>
        </p:nvSpPr>
        <p:spPr>
          <a:xfrm>
            <a:off x="11125200" y="1209471"/>
            <a:ext cx="1066800" cy="1467053"/>
          </a:xfrm>
          <a:custGeom>
            <a:avLst/>
            <a:gdLst>
              <a:gd name="connsiteX0" fmla="*/ 699141 w 861262"/>
              <a:gd name="connsiteY0" fmla="*/ 1920 h 1299416"/>
              <a:gd name="connsiteX1" fmla="*/ 828576 w 861262"/>
              <a:gd name="connsiteY1" fmla="*/ 25299 h 1299416"/>
              <a:gd name="connsiteX2" fmla="*/ 861262 w 861262"/>
              <a:gd name="connsiteY2" fmla="*/ 38344 h 1299416"/>
              <a:gd name="connsiteX3" fmla="*/ 861262 w 861262"/>
              <a:gd name="connsiteY3" fmla="*/ 1262764 h 1299416"/>
              <a:gd name="connsiteX4" fmla="*/ 850427 w 861262"/>
              <a:gd name="connsiteY4" fmla="*/ 1267486 h 1299416"/>
              <a:gd name="connsiteX5" fmla="*/ 470841 w 861262"/>
              <a:gd name="connsiteY5" fmla="*/ 1274116 h 1299416"/>
              <a:gd name="connsiteX6" fmla="*/ 25303 w 861262"/>
              <a:gd name="connsiteY6" fmla="*/ 470842 h 1299416"/>
              <a:gd name="connsiteX7" fmla="*/ 699141 w 861262"/>
              <a:gd name="connsiteY7" fmla="*/ 1920 h 129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262" h="1299416">
                <a:moveTo>
                  <a:pt x="699141" y="1920"/>
                </a:moveTo>
                <a:cubicBezTo>
                  <a:pt x="742160" y="5248"/>
                  <a:pt x="785485" y="12941"/>
                  <a:pt x="828576" y="25299"/>
                </a:cubicBezTo>
                <a:lnTo>
                  <a:pt x="861262" y="38344"/>
                </a:lnTo>
                <a:lnTo>
                  <a:pt x="861262" y="1262764"/>
                </a:lnTo>
                <a:lnTo>
                  <a:pt x="850427" y="1267486"/>
                </a:lnTo>
                <a:cubicBezTo>
                  <a:pt x="731490" y="1306282"/>
                  <a:pt x="600114" y="1311190"/>
                  <a:pt x="470841" y="1274116"/>
                </a:cubicBezTo>
                <a:cubicBezTo>
                  <a:pt x="126114" y="1175255"/>
                  <a:pt x="-73568" y="815570"/>
                  <a:pt x="25303" y="470842"/>
                </a:cubicBezTo>
                <a:cubicBezTo>
                  <a:pt x="111806" y="169206"/>
                  <a:pt x="398002" y="-21376"/>
                  <a:pt x="699141" y="1920"/>
                </a:cubicBezTo>
                <a:close/>
              </a:path>
            </a:pathLst>
          </a:custGeom>
          <a:solidFill>
            <a:schemeClr val="accent4"/>
          </a:solidFill>
          <a:ln w="12700"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1627582428"/>
      </p:ext>
    </p:extLst>
  </p:cSld>
  <p:clrMapOvr>
    <a:masterClrMapping/>
  </p:clrMapOvr>
  <p:extLst>
    <p:ext uri="{DCECCB84-F9BA-43D5-87BE-67443E8EF086}">
      <p15:sldGuideLst xmlns:p15="http://schemas.microsoft.com/office/powerpoint/2012/main">
        <p15:guide id="1" pos="5201" userDrawn="1">
          <p15:clr>
            <a:srgbClr val="FBAE40"/>
          </p15:clr>
        </p15:guide>
        <p15:guide id="2" pos="2479" userDrawn="1">
          <p15:clr>
            <a:srgbClr val="FBAE40"/>
          </p15:clr>
        </p15:guide>
        <p15:guide id="3" pos="4974" userDrawn="1">
          <p15:clr>
            <a:srgbClr val="FBAE40"/>
          </p15:clr>
        </p15:guide>
        <p15:guide id="4" pos="270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Aqua 3 Columns - Guide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5A71-E7C5-70B6-1FB9-7232FCB92DE3}"/>
              </a:ext>
            </a:extLst>
          </p:cNvPr>
          <p:cNvSpPr>
            <a:spLocks noGrp="1"/>
          </p:cNvSpPr>
          <p:nvPr>
            <p:ph type="title"/>
          </p:nvPr>
        </p:nvSpPr>
        <p:spPr/>
        <p:txBody>
          <a:bodyPr/>
          <a:lstStyle/>
          <a:p>
            <a:r>
              <a:rPr lang="en-GB"/>
              <a:t>Click to edit Master title style</a:t>
            </a:r>
          </a:p>
        </p:txBody>
      </p:sp>
      <p:sp>
        <p:nvSpPr>
          <p:cNvPr id="4" name="Footer Placeholder 3">
            <a:extLst>
              <a:ext uri="{FF2B5EF4-FFF2-40B4-BE49-F238E27FC236}">
                <a16:creationId xmlns:a16="http://schemas.microsoft.com/office/drawing/2014/main" id="{FD01C33D-D495-848B-E574-CC884785D254}"/>
              </a:ext>
            </a:extLst>
          </p:cNvPr>
          <p:cNvSpPr>
            <a:spLocks noGrp="1"/>
          </p:cNvSpPr>
          <p:nvPr>
            <p:ph type="ftr" sz="quarter" idx="11"/>
          </p:nvPr>
        </p:nvSpPr>
        <p:spPr/>
        <p:txBody>
          <a:bodyPr/>
          <a:lstStyle/>
          <a:p>
            <a:r>
              <a:rPr lang="en-GB"/>
              <a:t>Demelza PowerPoint Template - February 2023</a:t>
            </a:r>
          </a:p>
        </p:txBody>
      </p:sp>
      <p:sp>
        <p:nvSpPr>
          <p:cNvPr id="5" name="Slide Number Placeholder 4">
            <a:extLst>
              <a:ext uri="{FF2B5EF4-FFF2-40B4-BE49-F238E27FC236}">
                <a16:creationId xmlns:a16="http://schemas.microsoft.com/office/drawing/2014/main" id="{F7382714-2A77-9CD4-8333-0F6AED356960}"/>
              </a:ext>
            </a:extLst>
          </p:cNvPr>
          <p:cNvSpPr>
            <a:spLocks noGrp="1"/>
          </p:cNvSpPr>
          <p:nvPr>
            <p:ph type="sldNum" sz="quarter" idx="12"/>
          </p:nvPr>
        </p:nvSpPr>
        <p:spPr/>
        <p:txBody>
          <a:bodyPr/>
          <a:lstStyle/>
          <a:p>
            <a:fld id="{44FDF88E-749B-894F-BF40-F4AD2E5CDB04}" type="slidenum">
              <a:rPr lang="en-GB" smtClean="0"/>
              <a:t>‹#›</a:t>
            </a:fld>
            <a:endParaRPr lang="en-GB"/>
          </a:p>
        </p:txBody>
      </p:sp>
      <p:sp>
        <p:nvSpPr>
          <p:cNvPr id="13" name="Freeform 12">
            <a:extLst>
              <a:ext uri="{FF2B5EF4-FFF2-40B4-BE49-F238E27FC236}">
                <a16:creationId xmlns:a16="http://schemas.microsoft.com/office/drawing/2014/main" id="{79669193-4A32-79E6-75B1-D09696129EBD}"/>
              </a:ext>
            </a:extLst>
          </p:cNvPr>
          <p:cNvSpPr/>
          <p:nvPr userDrawn="1"/>
        </p:nvSpPr>
        <p:spPr>
          <a:xfrm>
            <a:off x="6451334" y="1"/>
            <a:ext cx="1463941" cy="734758"/>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14" name="Freeform 13">
            <a:extLst>
              <a:ext uri="{FF2B5EF4-FFF2-40B4-BE49-F238E27FC236}">
                <a16:creationId xmlns:a16="http://schemas.microsoft.com/office/drawing/2014/main" id="{C61086AF-3E2A-9E19-BCD5-D2E55AE9347F}"/>
              </a:ext>
            </a:extLst>
          </p:cNvPr>
          <p:cNvSpPr/>
          <p:nvPr userDrawn="1"/>
        </p:nvSpPr>
        <p:spPr>
          <a:xfrm>
            <a:off x="7781925" y="5467349"/>
            <a:ext cx="949325" cy="949325"/>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5"/>
          </a:solidFill>
          <a:ln w="1270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F84299F2-99E9-A6BC-2068-B2BD89812191}"/>
              </a:ext>
            </a:extLst>
          </p:cNvPr>
          <p:cNvSpPr/>
          <p:nvPr userDrawn="1"/>
        </p:nvSpPr>
        <p:spPr>
          <a:xfrm>
            <a:off x="11125200" y="1209471"/>
            <a:ext cx="1066800" cy="1467053"/>
          </a:xfrm>
          <a:custGeom>
            <a:avLst/>
            <a:gdLst>
              <a:gd name="connsiteX0" fmla="*/ 699141 w 861262"/>
              <a:gd name="connsiteY0" fmla="*/ 1920 h 1299416"/>
              <a:gd name="connsiteX1" fmla="*/ 828576 w 861262"/>
              <a:gd name="connsiteY1" fmla="*/ 25299 h 1299416"/>
              <a:gd name="connsiteX2" fmla="*/ 861262 w 861262"/>
              <a:gd name="connsiteY2" fmla="*/ 38344 h 1299416"/>
              <a:gd name="connsiteX3" fmla="*/ 861262 w 861262"/>
              <a:gd name="connsiteY3" fmla="*/ 1262764 h 1299416"/>
              <a:gd name="connsiteX4" fmla="*/ 850427 w 861262"/>
              <a:gd name="connsiteY4" fmla="*/ 1267486 h 1299416"/>
              <a:gd name="connsiteX5" fmla="*/ 470841 w 861262"/>
              <a:gd name="connsiteY5" fmla="*/ 1274116 h 1299416"/>
              <a:gd name="connsiteX6" fmla="*/ 25303 w 861262"/>
              <a:gd name="connsiteY6" fmla="*/ 470842 h 1299416"/>
              <a:gd name="connsiteX7" fmla="*/ 699141 w 861262"/>
              <a:gd name="connsiteY7" fmla="*/ 1920 h 129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262" h="1299416">
                <a:moveTo>
                  <a:pt x="699141" y="1920"/>
                </a:moveTo>
                <a:cubicBezTo>
                  <a:pt x="742160" y="5248"/>
                  <a:pt x="785485" y="12941"/>
                  <a:pt x="828576" y="25299"/>
                </a:cubicBezTo>
                <a:lnTo>
                  <a:pt x="861262" y="38344"/>
                </a:lnTo>
                <a:lnTo>
                  <a:pt x="861262" y="1262764"/>
                </a:lnTo>
                <a:lnTo>
                  <a:pt x="850427" y="1267486"/>
                </a:lnTo>
                <a:cubicBezTo>
                  <a:pt x="731490" y="1306282"/>
                  <a:pt x="600114" y="1311190"/>
                  <a:pt x="470841" y="1274116"/>
                </a:cubicBezTo>
                <a:cubicBezTo>
                  <a:pt x="126114" y="1175255"/>
                  <a:pt x="-73568" y="815570"/>
                  <a:pt x="25303" y="470842"/>
                </a:cubicBezTo>
                <a:cubicBezTo>
                  <a:pt x="111806" y="169206"/>
                  <a:pt x="398002" y="-21376"/>
                  <a:pt x="699141" y="1920"/>
                </a:cubicBezTo>
                <a:close/>
              </a:path>
            </a:pathLst>
          </a:custGeom>
          <a:solidFill>
            <a:schemeClr val="accent4"/>
          </a:solidFill>
          <a:ln w="12700"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2328328867"/>
      </p:ext>
    </p:extLst>
  </p:cSld>
  <p:clrMapOvr>
    <a:masterClrMapping/>
  </p:clrMapOvr>
  <p:extLst>
    <p:ext uri="{DCECCB84-F9BA-43D5-87BE-67443E8EF086}">
      <p15:sldGuideLst xmlns:p15="http://schemas.microsoft.com/office/powerpoint/2012/main">
        <p15:guide id="1" pos="5201" userDrawn="1">
          <p15:clr>
            <a:srgbClr val="FBAE40"/>
          </p15:clr>
        </p15:guide>
        <p15:guide id="2" pos="2479" userDrawn="1">
          <p15:clr>
            <a:srgbClr val="FBAE40"/>
          </p15:clr>
        </p15:guide>
        <p15:guide id="3" pos="4974" userDrawn="1">
          <p15:clr>
            <a:srgbClr val="FBAE40"/>
          </p15:clr>
        </p15:guide>
        <p15:guide id="4" pos="2706"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4 Columns - Guid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5A71-E7C5-70B6-1FB9-7232FCB92DE3}"/>
              </a:ext>
            </a:extLst>
          </p:cNvPr>
          <p:cNvSpPr>
            <a:spLocks noGrp="1"/>
          </p:cNvSpPr>
          <p:nvPr>
            <p:ph type="title"/>
          </p:nvPr>
        </p:nvSpPr>
        <p:spPr/>
        <p:txBody>
          <a:bodyPr/>
          <a:lstStyle/>
          <a:p>
            <a:r>
              <a:rPr lang="en-GB"/>
              <a:t>Click to edit Master title style</a:t>
            </a:r>
          </a:p>
        </p:txBody>
      </p:sp>
      <p:sp>
        <p:nvSpPr>
          <p:cNvPr id="4" name="Footer Placeholder 3">
            <a:extLst>
              <a:ext uri="{FF2B5EF4-FFF2-40B4-BE49-F238E27FC236}">
                <a16:creationId xmlns:a16="http://schemas.microsoft.com/office/drawing/2014/main" id="{FD01C33D-D495-848B-E574-CC884785D254}"/>
              </a:ext>
            </a:extLst>
          </p:cNvPr>
          <p:cNvSpPr>
            <a:spLocks noGrp="1"/>
          </p:cNvSpPr>
          <p:nvPr>
            <p:ph type="ftr" sz="quarter" idx="11"/>
          </p:nvPr>
        </p:nvSpPr>
        <p:spPr/>
        <p:txBody>
          <a:bodyPr/>
          <a:lstStyle/>
          <a:p>
            <a:r>
              <a:rPr lang="en-GB"/>
              <a:t>Demelza PowerPoint Template - February 2023</a:t>
            </a:r>
          </a:p>
        </p:txBody>
      </p:sp>
      <p:sp>
        <p:nvSpPr>
          <p:cNvPr id="5" name="Slide Number Placeholder 4">
            <a:extLst>
              <a:ext uri="{FF2B5EF4-FFF2-40B4-BE49-F238E27FC236}">
                <a16:creationId xmlns:a16="http://schemas.microsoft.com/office/drawing/2014/main" id="{F7382714-2A77-9CD4-8333-0F6AED356960}"/>
              </a:ext>
            </a:extLst>
          </p:cNvPr>
          <p:cNvSpPr>
            <a:spLocks noGrp="1"/>
          </p:cNvSpPr>
          <p:nvPr>
            <p:ph type="sldNum" sz="quarter" idx="12"/>
          </p:nvPr>
        </p:nvSpPr>
        <p:spPr/>
        <p:txBody>
          <a:bodyPr/>
          <a:lstStyle/>
          <a:p>
            <a:fld id="{44FDF88E-749B-894F-BF40-F4AD2E5CDB04}" type="slidenum">
              <a:rPr lang="en-GB" smtClean="0"/>
              <a:t>‹#›</a:t>
            </a:fld>
            <a:endParaRPr lang="en-GB"/>
          </a:p>
        </p:txBody>
      </p:sp>
      <p:sp>
        <p:nvSpPr>
          <p:cNvPr id="13" name="Freeform 12">
            <a:extLst>
              <a:ext uri="{FF2B5EF4-FFF2-40B4-BE49-F238E27FC236}">
                <a16:creationId xmlns:a16="http://schemas.microsoft.com/office/drawing/2014/main" id="{79669193-4A32-79E6-75B1-D09696129EBD}"/>
              </a:ext>
            </a:extLst>
          </p:cNvPr>
          <p:cNvSpPr/>
          <p:nvPr userDrawn="1"/>
        </p:nvSpPr>
        <p:spPr>
          <a:xfrm rot="10800000">
            <a:off x="6451334" y="6123242"/>
            <a:ext cx="1463941" cy="734758"/>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1"/>
          </a:solidFill>
          <a:ln w="12700" cap="flat">
            <a:noFill/>
            <a:prstDash val="solid"/>
            <a:miter/>
          </a:ln>
        </p:spPr>
        <p:txBody>
          <a:bodyPr wrap="square" rtlCol="0" anchor="ctr">
            <a:noAutofit/>
          </a:bodyPr>
          <a:lstStyle/>
          <a:p>
            <a:endParaRPr lang="en-GB"/>
          </a:p>
        </p:txBody>
      </p:sp>
      <p:sp>
        <p:nvSpPr>
          <p:cNvPr id="9" name="Freeform 8">
            <a:extLst>
              <a:ext uri="{FF2B5EF4-FFF2-40B4-BE49-F238E27FC236}">
                <a16:creationId xmlns:a16="http://schemas.microsoft.com/office/drawing/2014/main" id="{762B2D09-BE7F-2060-C3B4-AE2A9A4C79A2}"/>
              </a:ext>
            </a:extLst>
          </p:cNvPr>
          <p:cNvSpPr/>
          <p:nvPr userDrawn="1"/>
        </p:nvSpPr>
        <p:spPr>
          <a:xfrm>
            <a:off x="0" y="1444117"/>
            <a:ext cx="251619" cy="497152"/>
          </a:xfrm>
          <a:custGeom>
            <a:avLst/>
            <a:gdLst>
              <a:gd name="connsiteX0" fmla="*/ 0 w 251619"/>
              <a:gd name="connsiteY0" fmla="*/ 0 h 497152"/>
              <a:gd name="connsiteX1" fmla="*/ 69272 w 251619"/>
              <a:gd name="connsiteY1" fmla="*/ 5543 h 497152"/>
              <a:gd name="connsiteX2" fmla="*/ 241821 w 251619"/>
              <a:gd name="connsiteY2" fmla="*/ 316637 h 497152"/>
              <a:gd name="connsiteX3" fmla="*/ 30276 w 251619"/>
              <a:gd name="connsiteY3" fmla="*/ 497152 h 497152"/>
              <a:gd name="connsiteX4" fmla="*/ 0 w 251619"/>
              <a:gd name="connsiteY4" fmla="*/ 494729 h 497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619" h="497152">
                <a:moveTo>
                  <a:pt x="0" y="0"/>
                </a:moveTo>
                <a:lnTo>
                  <a:pt x="69272" y="5543"/>
                </a:lnTo>
                <a:cubicBezTo>
                  <a:pt x="202779" y="43832"/>
                  <a:pt x="280111" y="183131"/>
                  <a:pt x="241821" y="316637"/>
                </a:cubicBezTo>
                <a:cubicBezTo>
                  <a:pt x="213106" y="416767"/>
                  <a:pt x="127571" y="485298"/>
                  <a:pt x="30276" y="497152"/>
                </a:cubicBezTo>
                <a:lnTo>
                  <a:pt x="0" y="494729"/>
                </a:lnTo>
                <a:close/>
              </a:path>
            </a:pathLst>
          </a:custGeom>
          <a:solidFill>
            <a:schemeClr val="accent4"/>
          </a:solidFill>
          <a:ln w="12700" cap="flat">
            <a:noFill/>
            <a:prstDash val="solid"/>
            <a:miter/>
          </a:ln>
        </p:spPr>
        <p:txBody>
          <a:bodyPr wrap="square" rtlCol="0" anchor="ctr">
            <a:noAutofit/>
          </a:bodyPr>
          <a:lstStyle/>
          <a:p>
            <a:endParaRPr lang="en-GB"/>
          </a:p>
        </p:txBody>
      </p:sp>
      <p:sp>
        <p:nvSpPr>
          <p:cNvPr id="15" name="Freeform 14">
            <a:extLst>
              <a:ext uri="{FF2B5EF4-FFF2-40B4-BE49-F238E27FC236}">
                <a16:creationId xmlns:a16="http://schemas.microsoft.com/office/drawing/2014/main" id="{F84299F2-99E9-A6BC-2068-B2BD89812191}"/>
              </a:ext>
            </a:extLst>
          </p:cNvPr>
          <p:cNvSpPr/>
          <p:nvPr userDrawn="1"/>
        </p:nvSpPr>
        <p:spPr>
          <a:xfrm rot="16200000">
            <a:off x="10776698" y="-219077"/>
            <a:ext cx="861262" cy="1299416"/>
          </a:xfrm>
          <a:custGeom>
            <a:avLst/>
            <a:gdLst>
              <a:gd name="connsiteX0" fmla="*/ 699141 w 861262"/>
              <a:gd name="connsiteY0" fmla="*/ 1920 h 1299416"/>
              <a:gd name="connsiteX1" fmla="*/ 828576 w 861262"/>
              <a:gd name="connsiteY1" fmla="*/ 25299 h 1299416"/>
              <a:gd name="connsiteX2" fmla="*/ 861262 w 861262"/>
              <a:gd name="connsiteY2" fmla="*/ 38344 h 1299416"/>
              <a:gd name="connsiteX3" fmla="*/ 861262 w 861262"/>
              <a:gd name="connsiteY3" fmla="*/ 1262764 h 1299416"/>
              <a:gd name="connsiteX4" fmla="*/ 850427 w 861262"/>
              <a:gd name="connsiteY4" fmla="*/ 1267486 h 1299416"/>
              <a:gd name="connsiteX5" fmla="*/ 470841 w 861262"/>
              <a:gd name="connsiteY5" fmla="*/ 1274116 h 1299416"/>
              <a:gd name="connsiteX6" fmla="*/ 25303 w 861262"/>
              <a:gd name="connsiteY6" fmla="*/ 470842 h 1299416"/>
              <a:gd name="connsiteX7" fmla="*/ 699141 w 861262"/>
              <a:gd name="connsiteY7" fmla="*/ 1920 h 129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262" h="1299416">
                <a:moveTo>
                  <a:pt x="699141" y="1920"/>
                </a:moveTo>
                <a:cubicBezTo>
                  <a:pt x="742160" y="5248"/>
                  <a:pt x="785485" y="12941"/>
                  <a:pt x="828576" y="25299"/>
                </a:cubicBezTo>
                <a:lnTo>
                  <a:pt x="861262" y="38344"/>
                </a:lnTo>
                <a:lnTo>
                  <a:pt x="861262" y="1262764"/>
                </a:lnTo>
                <a:lnTo>
                  <a:pt x="850427" y="1267486"/>
                </a:lnTo>
                <a:cubicBezTo>
                  <a:pt x="731490" y="1306282"/>
                  <a:pt x="600114" y="1311190"/>
                  <a:pt x="470841" y="1274116"/>
                </a:cubicBezTo>
                <a:cubicBezTo>
                  <a:pt x="126114" y="1175255"/>
                  <a:pt x="-73568" y="815570"/>
                  <a:pt x="25303" y="470842"/>
                </a:cubicBezTo>
                <a:cubicBezTo>
                  <a:pt x="111806" y="169206"/>
                  <a:pt x="398002" y="-21376"/>
                  <a:pt x="699141" y="1920"/>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7" name="Freeform 6">
            <a:extLst>
              <a:ext uri="{FF2B5EF4-FFF2-40B4-BE49-F238E27FC236}">
                <a16:creationId xmlns:a16="http://schemas.microsoft.com/office/drawing/2014/main" id="{B968BCD6-42B5-165F-923C-B0341C304F94}"/>
              </a:ext>
            </a:extLst>
          </p:cNvPr>
          <p:cNvSpPr/>
          <p:nvPr userDrawn="1"/>
        </p:nvSpPr>
        <p:spPr>
          <a:xfrm>
            <a:off x="11661378" y="5342484"/>
            <a:ext cx="391319" cy="391319"/>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5"/>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889685037"/>
      </p:ext>
    </p:extLst>
  </p:cSld>
  <p:clrMapOvr>
    <a:masterClrMapping/>
  </p:clrMapOvr>
  <p:extLst>
    <p:ext uri="{DCECCB84-F9BA-43D5-87BE-67443E8EF086}">
      <p15:sldGuideLst xmlns:p15="http://schemas.microsoft.com/office/powerpoint/2012/main">
        <p15:guide id="1" pos="3953" userDrawn="1">
          <p15:clr>
            <a:srgbClr val="FBAE40"/>
          </p15:clr>
        </p15:guide>
        <p15:guide id="2" pos="1844" userDrawn="1">
          <p15:clr>
            <a:srgbClr val="FBAE40"/>
          </p15:clr>
        </p15:guide>
        <p15:guide id="3" pos="3727" userDrawn="1">
          <p15:clr>
            <a:srgbClr val="FBAE40"/>
          </p15:clr>
        </p15:guide>
        <p15:guide id="4" pos="2071" userDrawn="1">
          <p15:clr>
            <a:srgbClr val="FBAE40"/>
          </p15:clr>
        </p15:guide>
        <p15:guide id="5" pos="5586" userDrawn="1">
          <p15:clr>
            <a:srgbClr val="FBAE40"/>
          </p15:clr>
        </p15:guide>
        <p15:guide id="6" pos="581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Aqua 4 Columns - Guide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5A71-E7C5-70B6-1FB9-7232FCB92DE3}"/>
              </a:ext>
            </a:extLst>
          </p:cNvPr>
          <p:cNvSpPr>
            <a:spLocks noGrp="1"/>
          </p:cNvSpPr>
          <p:nvPr>
            <p:ph type="title"/>
          </p:nvPr>
        </p:nvSpPr>
        <p:spPr/>
        <p:txBody>
          <a:bodyPr/>
          <a:lstStyle/>
          <a:p>
            <a:r>
              <a:rPr lang="en-GB"/>
              <a:t>Click to edit Master title style</a:t>
            </a:r>
          </a:p>
        </p:txBody>
      </p:sp>
      <p:sp>
        <p:nvSpPr>
          <p:cNvPr id="4" name="Footer Placeholder 3">
            <a:extLst>
              <a:ext uri="{FF2B5EF4-FFF2-40B4-BE49-F238E27FC236}">
                <a16:creationId xmlns:a16="http://schemas.microsoft.com/office/drawing/2014/main" id="{FD01C33D-D495-848B-E574-CC884785D254}"/>
              </a:ext>
            </a:extLst>
          </p:cNvPr>
          <p:cNvSpPr>
            <a:spLocks noGrp="1"/>
          </p:cNvSpPr>
          <p:nvPr>
            <p:ph type="ftr" sz="quarter" idx="11"/>
          </p:nvPr>
        </p:nvSpPr>
        <p:spPr/>
        <p:txBody>
          <a:bodyPr/>
          <a:lstStyle/>
          <a:p>
            <a:r>
              <a:rPr lang="en-GB"/>
              <a:t>Demelza PowerPoint Template - February 2023</a:t>
            </a:r>
          </a:p>
        </p:txBody>
      </p:sp>
      <p:sp>
        <p:nvSpPr>
          <p:cNvPr id="5" name="Slide Number Placeholder 4">
            <a:extLst>
              <a:ext uri="{FF2B5EF4-FFF2-40B4-BE49-F238E27FC236}">
                <a16:creationId xmlns:a16="http://schemas.microsoft.com/office/drawing/2014/main" id="{F7382714-2A77-9CD4-8333-0F6AED356960}"/>
              </a:ext>
            </a:extLst>
          </p:cNvPr>
          <p:cNvSpPr>
            <a:spLocks noGrp="1"/>
          </p:cNvSpPr>
          <p:nvPr>
            <p:ph type="sldNum" sz="quarter" idx="12"/>
          </p:nvPr>
        </p:nvSpPr>
        <p:spPr/>
        <p:txBody>
          <a:bodyPr/>
          <a:lstStyle/>
          <a:p>
            <a:fld id="{44FDF88E-749B-894F-BF40-F4AD2E5CDB04}" type="slidenum">
              <a:rPr lang="en-GB" smtClean="0"/>
              <a:t>‹#›</a:t>
            </a:fld>
            <a:endParaRPr lang="en-GB"/>
          </a:p>
        </p:txBody>
      </p:sp>
      <p:sp>
        <p:nvSpPr>
          <p:cNvPr id="13" name="Freeform 12">
            <a:extLst>
              <a:ext uri="{FF2B5EF4-FFF2-40B4-BE49-F238E27FC236}">
                <a16:creationId xmlns:a16="http://schemas.microsoft.com/office/drawing/2014/main" id="{79669193-4A32-79E6-75B1-D09696129EBD}"/>
              </a:ext>
            </a:extLst>
          </p:cNvPr>
          <p:cNvSpPr/>
          <p:nvPr userDrawn="1"/>
        </p:nvSpPr>
        <p:spPr>
          <a:xfrm rot="10800000">
            <a:off x="6451334" y="6123242"/>
            <a:ext cx="1463941" cy="734758"/>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4"/>
          </a:solidFill>
          <a:ln w="12700" cap="flat">
            <a:noFill/>
            <a:prstDash val="solid"/>
            <a:miter/>
          </a:ln>
        </p:spPr>
        <p:txBody>
          <a:bodyPr wrap="square" rtlCol="0" anchor="ctr">
            <a:noAutofit/>
          </a:bodyPr>
          <a:lstStyle/>
          <a:p>
            <a:endParaRPr lang="en-GB"/>
          </a:p>
        </p:txBody>
      </p:sp>
      <p:sp>
        <p:nvSpPr>
          <p:cNvPr id="14" name="Freeform 13">
            <a:extLst>
              <a:ext uri="{FF2B5EF4-FFF2-40B4-BE49-F238E27FC236}">
                <a16:creationId xmlns:a16="http://schemas.microsoft.com/office/drawing/2014/main" id="{C61086AF-3E2A-9E19-BCD5-D2E55AE9347F}"/>
              </a:ext>
            </a:extLst>
          </p:cNvPr>
          <p:cNvSpPr/>
          <p:nvPr userDrawn="1"/>
        </p:nvSpPr>
        <p:spPr>
          <a:xfrm>
            <a:off x="8962876" y="773113"/>
            <a:ext cx="568324" cy="568324"/>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2"/>
          </a:solidFill>
          <a:ln w="12700" cap="flat">
            <a:noFill/>
            <a:prstDash val="solid"/>
            <a:miter/>
          </a:ln>
        </p:spPr>
        <p:txBody>
          <a:bodyPr rtlCol="0" anchor="ctr"/>
          <a:lstStyle/>
          <a:p>
            <a:endParaRPr lang="en-GB"/>
          </a:p>
        </p:txBody>
      </p:sp>
      <p:sp>
        <p:nvSpPr>
          <p:cNvPr id="15" name="Freeform 14">
            <a:extLst>
              <a:ext uri="{FF2B5EF4-FFF2-40B4-BE49-F238E27FC236}">
                <a16:creationId xmlns:a16="http://schemas.microsoft.com/office/drawing/2014/main" id="{F84299F2-99E9-A6BC-2068-B2BD89812191}"/>
              </a:ext>
            </a:extLst>
          </p:cNvPr>
          <p:cNvSpPr/>
          <p:nvPr userDrawn="1"/>
        </p:nvSpPr>
        <p:spPr>
          <a:xfrm>
            <a:off x="11330738" y="1311968"/>
            <a:ext cx="861262" cy="1299416"/>
          </a:xfrm>
          <a:custGeom>
            <a:avLst/>
            <a:gdLst>
              <a:gd name="connsiteX0" fmla="*/ 699141 w 861262"/>
              <a:gd name="connsiteY0" fmla="*/ 1920 h 1299416"/>
              <a:gd name="connsiteX1" fmla="*/ 828576 w 861262"/>
              <a:gd name="connsiteY1" fmla="*/ 25299 h 1299416"/>
              <a:gd name="connsiteX2" fmla="*/ 861262 w 861262"/>
              <a:gd name="connsiteY2" fmla="*/ 38344 h 1299416"/>
              <a:gd name="connsiteX3" fmla="*/ 861262 w 861262"/>
              <a:gd name="connsiteY3" fmla="*/ 1262764 h 1299416"/>
              <a:gd name="connsiteX4" fmla="*/ 850427 w 861262"/>
              <a:gd name="connsiteY4" fmla="*/ 1267486 h 1299416"/>
              <a:gd name="connsiteX5" fmla="*/ 470841 w 861262"/>
              <a:gd name="connsiteY5" fmla="*/ 1274116 h 1299416"/>
              <a:gd name="connsiteX6" fmla="*/ 25303 w 861262"/>
              <a:gd name="connsiteY6" fmla="*/ 470842 h 1299416"/>
              <a:gd name="connsiteX7" fmla="*/ 699141 w 861262"/>
              <a:gd name="connsiteY7" fmla="*/ 1920 h 129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262" h="1299416">
                <a:moveTo>
                  <a:pt x="699141" y="1920"/>
                </a:moveTo>
                <a:cubicBezTo>
                  <a:pt x="742160" y="5248"/>
                  <a:pt x="785485" y="12941"/>
                  <a:pt x="828576" y="25299"/>
                </a:cubicBezTo>
                <a:lnTo>
                  <a:pt x="861262" y="38344"/>
                </a:lnTo>
                <a:lnTo>
                  <a:pt x="861262" y="1262764"/>
                </a:lnTo>
                <a:lnTo>
                  <a:pt x="850427" y="1267486"/>
                </a:lnTo>
                <a:cubicBezTo>
                  <a:pt x="731490" y="1306282"/>
                  <a:pt x="600114" y="1311190"/>
                  <a:pt x="470841" y="1274116"/>
                </a:cubicBezTo>
                <a:cubicBezTo>
                  <a:pt x="126114" y="1175255"/>
                  <a:pt x="-73568" y="815570"/>
                  <a:pt x="25303" y="470842"/>
                </a:cubicBezTo>
                <a:cubicBezTo>
                  <a:pt x="111806" y="169206"/>
                  <a:pt x="398002" y="-21376"/>
                  <a:pt x="699141" y="1920"/>
                </a:cubicBezTo>
                <a:close/>
              </a:path>
            </a:pathLst>
          </a:custGeom>
          <a:solidFill>
            <a:schemeClr val="accent5"/>
          </a:solidFill>
          <a:ln w="12700"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2795357235"/>
      </p:ext>
    </p:extLst>
  </p:cSld>
  <p:clrMapOvr>
    <a:masterClrMapping/>
  </p:clrMapOvr>
  <p:extLst>
    <p:ext uri="{DCECCB84-F9BA-43D5-87BE-67443E8EF086}">
      <p15:sldGuideLst xmlns:p15="http://schemas.microsoft.com/office/powerpoint/2012/main">
        <p15:guide id="1" pos="3953" userDrawn="1">
          <p15:clr>
            <a:srgbClr val="FBAE40"/>
          </p15:clr>
        </p15:guide>
        <p15:guide id="2" pos="1844" userDrawn="1">
          <p15:clr>
            <a:srgbClr val="FBAE40"/>
          </p15:clr>
        </p15:guide>
        <p15:guide id="3" pos="3727" userDrawn="1">
          <p15:clr>
            <a:srgbClr val="FBAE40"/>
          </p15:clr>
        </p15:guide>
        <p15:guide id="4" pos="2071" userDrawn="1">
          <p15:clr>
            <a:srgbClr val="FBAE40"/>
          </p15:clr>
        </p15:guide>
        <p15:guide id="5" pos="5586" userDrawn="1">
          <p15:clr>
            <a:srgbClr val="FBAE40"/>
          </p15:clr>
        </p15:guide>
        <p15:guide id="6" pos="5813"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g Image +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74CCB-21CC-217A-D909-97D748E96937}"/>
              </a:ext>
            </a:extLst>
          </p:cNvPr>
          <p:cNvSpPr>
            <a:spLocks noGrp="1"/>
          </p:cNvSpPr>
          <p:nvPr>
            <p:ph type="title" hasCustomPrompt="1"/>
          </p:nvPr>
        </p:nvSpPr>
        <p:spPr>
          <a:xfrm>
            <a:off x="334963" y="517744"/>
            <a:ext cx="5761037" cy="823693"/>
          </a:xfrm>
        </p:spPr>
        <p:txBody>
          <a:bodyPr/>
          <a:lstStyle/>
          <a:p>
            <a:r>
              <a:rPr lang="en-GB" dirty="0"/>
              <a:t>Slide title</a:t>
            </a:r>
          </a:p>
        </p:txBody>
      </p:sp>
      <p:sp>
        <p:nvSpPr>
          <p:cNvPr id="3" name="Footer Placeholder 2">
            <a:extLst>
              <a:ext uri="{FF2B5EF4-FFF2-40B4-BE49-F238E27FC236}">
                <a16:creationId xmlns:a16="http://schemas.microsoft.com/office/drawing/2014/main" id="{999E5411-1D48-1D0D-1D5E-83B90650D8F6}"/>
              </a:ext>
            </a:extLst>
          </p:cNvPr>
          <p:cNvSpPr>
            <a:spLocks noGrp="1"/>
          </p:cNvSpPr>
          <p:nvPr>
            <p:ph type="ftr" sz="quarter" idx="10"/>
          </p:nvPr>
        </p:nvSpPr>
        <p:spPr/>
        <p:txBody>
          <a:bodyPr/>
          <a:lstStyle/>
          <a:p>
            <a:r>
              <a:rPr lang="en-GB"/>
              <a:t>Demelza PowerPoint Template - February 2023</a:t>
            </a:r>
            <a:endParaRPr lang="en-GB" dirty="0"/>
          </a:p>
        </p:txBody>
      </p:sp>
      <p:sp>
        <p:nvSpPr>
          <p:cNvPr id="4" name="Slide Number Placeholder 3">
            <a:extLst>
              <a:ext uri="{FF2B5EF4-FFF2-40B4-BE49-F238E27FC236}">
                <a16:creationId xmlns:a16="http://schemas.microsoft.com/office/drawing/2014/main" id="{BE1A7037-C625-50EE-8DA2-514FC469A607}"/>
              </a:ext>
            </a:extLst>
          </p:cNvPr>
          <p:cNvSpPr>
            <a:spLocks noGrp="1"/>
          </p:cNvSpPr>
          <p:nvPr>
            <p:ph type="sldNum" sz="quarter" idx="11"/>
          </p:nvPr>
        </p:nvSpPr>
        <p:spPr/>
        <p:txBody>
          <a:bodyPr/>
          <a:lstStyle/>
          <a:p>
            <a:fld id="{44FDF88E-749B-894F-BF40-F4AD2E5CDB04}" type="slidenum">
              <a:rPr lang="en-GB" smtClean="0"/>
              <a:pPr/>
              <a:t>‹#›</a:t>
            </a:fld>
            <a:endParaRPr lang="en-GB" dirty="0"/>
          </a:p>
        </p:txBody>
      </p:sp>
      <p:sp>
        <p:nvSpPr>
          <p:cNvPr id="6" name="Text Placeholder 5">
            <a:extLst>
              <a:ext uri="{FF2B5EF4-FFF2-40B4-BE49-F238E27FC236}">
                <a16:creationId xmlns:a16="http://schemas.microsoft.com/office/drawing/2014/main" id="{8F3B320A-A2EF-F0DA-FC7F-83B9ABCA4F91}"/>
              </a:ext>
            </a:extLst>
          </p:cNvPr>
          <p:cNvSpPr>
            <a:spLocks noGrp="1"/>
          </p:cNvSpPr>
          <p:nvPr>
            <p:ph type="body" sz="quarter" idx="12"/>
          </p:nvPr>
        </p:nvSpPr>
        <p:spPr>
          <a:xfrm>
            <a:off x="334963" y="1500188"/>
            <a:ext cx="3513137" cy="4808537"/>
          </a:xfrm>
        </p:spPr>
        <p:txBody>
          <a:bodyPr/>
          <a:lstStyle>
            <a:lvl1pPr marL="0" indent="0" algn="l">
              <a:spcBef>
                <a:spcPts val="0"/>
              </a:spcBef>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p:txBody>
      </p:sp>
      <p:sp>
        <p:nvSpPr>
          <p:cNvPr id="8" name="Picture Placeholder 7">
            <a:extLst>
              <a:ext uri="{FF2B5EF4-FFF2-40B4-BE49-F238E27FC236}">
                <a16:creationId xmlns:a16="http://schemas.microsoft.com/office/drawing/2014/main" id="{52F0CFCC-13D0-B0A3-A04B-50A6ADBFE671}"/>
              </a:ext>
            </a:extLst>
          </p:cNvPr>
          <p:cNvSpPr>
            <a:spLocks noGrp="1"/>
          </p:cNvSpPr>
          <p:nvPr>
            <p:ph type="pic" sz="quarter" idx="13"/>
          </p:nvPr>
        </p:nvSpPr>
        <p:spPr>
          <a:xfrm>
            <a:off x="6382122" y="3040993"/>
            <a:ext cx="2382837" cy="2382839"/>
          </a:xfrm>
          <a:custGeom>
            <a:avLst/>
            <a:gdLst>
              <a:gd name="connsiteX0" fmla="*/ 1191418 w 2382837"/>
              <a:gd name="connsiteY0" fmla="*/ 0 h 2382839"/>
              <a:gd name="connsiteX1" fmla="*/ 2382837 w 2382837"/>
              <a:gd name="connsiteY1" fmla="*/ 1191419 h 2382839"/>
              <a:gd name="connsiteX2" fmla="*/ 1191418 w 2382837"/>
              <a:gd name="connsiteY2" fmla="*/ 2382839 h 2382839"/>
              <a:gd name="connsiteX3" fmla="*/ 0 w 2382837"/>
              <a:gd name="connsiteY3" fmla="*/ 1191419 h 2382839"/>
              <a:gd name="connsiteX4" fmla="*/ 1191418 w 2382837"/>
              <a:gd name="connsiteY4" fmla="*/ 0 h 238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2837" h="2382839">
                <a:moveTo>
                  <a:pt x="1191418" y="0"/>
                </a:moveTo>
                <a:cubicBezTo>
                  <a:pt x="1849359" y="0"/>
                  <a:pt x="2382837" y="533477"/>
                  <a:pt x="2382837" y="1191419"/>
                </a:cubicBezTo>
                <a:cubicBezTo>
                  <a:pt x="2382837" y="1849360"/>
                  <a:pt x="1849359" y="2382839"/>
                  <a:pt x="1191418" y="2382839"/>
                </a:cubicBezTo>
                <a:cubicBezTo>
                  <a:pt x="533478" y="2382839"/>
                  <a:pt x="0" y="1849360"/>
                  <a:pt x="0" y="1191419"/>
                </a:cubicBezTo>
                <a:cubicBezTo>
                  <a:pt x="0" y="533477"/>
                  <a:pt x="533478" y="0"/>
                  <a:pt x="1191418"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20" name="Picture Placeholder 19">
            <a:extLst>
              <a:ext uri="{FF2B5EF4-FFF2-40B4-BE49-F238E27FC236}">
                <a16:creationId xmlns:a16="http://schemas.microsoft.com/office/drawing/2014/main" id="{78455A69-1146-F4DD-E3D0-6F73DB959203}"/>
              </a:ext>
            </a:extLst>
          </p:cNvPr>
          <p:cNvSpPr>
            <a:spLocks noGrp="1"/>
          </p:cNvSpPr>
          <p:nvPr>
            <p:ph type="pic" sz="quarter" idx="14"/>
          </p:nvPr>
        </p:nvSpPr>
        <p:spPr>
          <a:xfrm>
            <a:off x="7573541" y="0"/>
            <a:ext cx="4618459" cy="5086350"/>
          </a:xfrm>
          <a:custGeom>
            <a:avLst/>
            <a:gdLst>
              <a:gd name="connsiteX0" fmla="*/ 967123 w 4618459"/>
              <a:gd name="connsiteY0" fmla="*/ 0 h 5086350"/>
              <a:gd name="connsiteX1" fmla="*/ 4618459 w 4618459"/>
              <a:gd name="connsiteY1" fmla="*/ 0 h 5086350"/>
              <a:gd name="connsiteX2" fmla="*/ 4618459 w 4618459"/>
              <a:gd name="connsiteY2" fmla="*/ 4538333 h 5086350"/>
              <a:gd name="connsiteX3" fmla="*/ 4552556 w 4618459"/>
              <a:gd name="connsiteY3" fmla="*/ 4587617 h 5086350"/>
              <a:gd name="connsiteX4" fmla="*/ 4373405 w 4618459"/>
              <a:gd name="connsiteY4" fmla="*/ 4699449 h 5086350"/>
              <a:gd name="connsiteX5" fmla="*/ 4273340 w 4618459"/>
              <a:gd name="connsiteY5" fmla="*/ 4752243 h 5086350"/>
              <a:gd name="connsiteX6" fmla="*/ 4266685 w 4618459"/>
              <a:gd name="connsiteY6" fmla="*/ 4722258 h 5086350"/>
              <a:gd name="connsiteX7" fmla="*/ 4035573 w 4618459"/>
              <a:gd name="connsiteY7" fmla="*/ 4499161 h 5086350"/>
              <a:gd name="connsiteX8" fmla="*/ 3612605 w 4618459"/>
              <a:gd name="connsiteY8" fmla="*/ 4733764 h 5086350"/>
              <a:gd name="connsiteX9" fmla="*/ 3642314 w 4618459"/>
              <a:gd name="connsiteY9" fmla="*/ 4993797 h 5086350"/>
              <a:gd name="connsiteX10" fmla="*/ 3642751 w 4618459"/>
              <a:gd name="connsiteY10" fmla="*/ 4994434 h 5086350"/>
              <a:gd name="connsiteX11" fmla="*/ 3579414 w 4618459"/>
              <a:gd name="connsiteY11" fmla="*/ 5011570 h 5086350"/>
              <a:gd name="connsiteX12" fmla="*/ 2920013 w 4618459"/>
              <a:gd name="connsiteY12" fmla="*/ 5086350 h 5086350"/>
              <a:gd name="connsiteX13" fmla="*/ 1287473 w 4618459"/>
              <a:gd name="connsiteY13" fmla="*/ 4587617 h 5086350"/>
              <a:gd name="connsiteX14" fmla="*/ 1161780 w 4618459"/>
              <a:gd name="connsiteY14" fmla="*/ 4493622 h 5086350"/>
              <a:gd name="connsiteX15" fmla="*/ 1167210 w 4618459"/>
              <a:gd name="connsiteY15" fmla="*/ 4472507 h 5086350"/>
              <a:gd name="connsiteX16" fmla="*/ 1191418 w 4618459"/>
              <a:gd name="connsiteY16" fmla="*/ 4232412 h 5086350"/>
              <a:gd name="connsiteX17" fmla="*/ 240094 w 4618459"/>
              <a:gd name="connsiteY17" fmla="*/ 3065201 h 5086350"/>
              <a:gd name="connsiteX18" fmla="*/ 136717 w 4618459"/>
              <a:gd name="connsiteY18" fmla="*/ 3049421 h 5086350"/>
              <a:gd name="connsiteX19" fmla="*/ 131291 w 4618459"/>
              <a:gd name="connsiteY19" fmla="*/ 3034600 h 5086350"/>
              <a:gd name="connsiteX20" fmla="*/ 0 w 4618459"/>
              <a:gd name="connsiteY20" fmla="*/ 2166332 h 5086350"/>
              <a:gd name="connsiteX21" fmla="*/ 5013 w 4618459"/>
              <a:gd name="connsiteY21" fmla="*/ 2067090 h 5086350"/>
              <a:gd name="connsiteX22" fmla="*/ 82517 w 4618459"/>
              <a:gd name="connsiteY22" fmla="*/ 2013835 h 5086350"/>
              <a:gd name="connsiteX23" fmla="*/ 270658 w 4618459"/>
              <a:gd name="connsiteY23" fmla="*/ 1723918 h 5086350"/>
              <a:gd name="connsiteX24" fmla="*/ 219306 w 4618459"/>
              <a:gd name="connsiteY24" fmla="*/ 1274441 h 5086350"/>
              <a:gd name="connsiteX25" fmla="*/ 167524 w 4618459"/>
              <a:gd name="connsiteY25" fmla="*/ 1199080 h 5086350"/>
              <a:gd name="connsiteX26" fmla="*/ 229491 w 4618459"/>
              <a:gd name="connsiteY26" fmla="*/ 1029793 h 5086350"/>
              <a:gd name="connsiteX27" fmla="*/ 855309 w 4618459"/>
              <a:gd name="connsiteY27" fmla="*/ 101625 h 508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618459" h="5086350">
                <a:moveTo>
                  <a:pt x="967123" y="0"/>
                </a:moveTo>
                <a:lnTo>
                  <a:pt x="4618459" y="0"/>
                </a:lnTo>
                <a:lnTo>
                  <a:pt x="4618459" y="4538333"/>
                </a:lnTo>
                <a:lnTo>
                  <a:pt x="4552556" y="4587617"/>
                </a:lnTo>
                <a:cubicBezTo>
                  <a:pt x="4494301" y="4626976"/>
                  <a:pt x="4434549" y="4664287"/>
                  <a:pt x="4373405" y="4699449"/>
                </a:cubicBezTo>
                <a:lnTo>
                  <a:pt x="4273340" y="4752243"/>
                </a:lnTo>
                <a:lnTo>
                  <a:pt x="4266685" y="4722258"/>
                </a:lnTo>
                <a:cubicBezTo>
                  <a:pt x="4232637" y="4617880"/>
                  <a:pt x="4149022" y="4531697"/>
                  <a:pt x="4035573" y="4499161"/>
                </a:cubicBezTo>
                <a:cubicBezTo>
                  <a:pt x="3854055" y="4447105"/>
                  <a:pt x="3664661" y="4552246"/>
                  <a:pt x="3612605" y="4733764"/>
                </a:cubicBezTo>
                <a:cubicBezTo>
                  <a:pt x="3586575" y="4824523"/>
                  <a:pt x="3599846" y="4917252"/>
                  <a:pt x="3642314" y="4993797"/>
                </a:cubicBezTo>
                <a:lnTo>
                  <a:pt x="3642751" y="4994434"/>
                </a:lnTo>
                <a:lnTo>
                  <a:pt x="3579414" y="5011570"/>
                </a:lnTo>
                <a:cubicBezTo>
                  <a:pt x="3367505" y="5060494"/>
                  <a:pt x="3146775" y="5086350"/>
                  <a:pt x="2920013" y="5086350"/>
                </a:cubicBezTo>
                <a:cubicBezTo>
                  <a:pt x="2315315" y="5086350"/>
                  <a:pt x="1753514" y="4902485"/>
                  <a:pt x="1287473" y="4587617"/>
                </a:cubicBezTo>
                <a:lnTo>
                  <a:pt x="1161780" y="4493622"/>
                </a:lnTo>
                <a:lnTo>
                  <a:pt x="1167210" y="4472507"/>
                </a:lnTo>
                <a:cubicBezTo>
                  <a:pt x="1183082" y="4394953"/>
                  <a:pt x="1191418" y="4314655"/>
                  <a:pt x="1191418" y="4232412"/>
                </a:cubicBezTo>
                <a:cubicBezTo>
                  <a:pt x="1191418" y="3656713"/>
                  <a:pt x="782974" y="3176307"/>
                  <a:pt x="240094" y="3065201"/>
                </a:cubicBezTo>
                <a:lnTo>
                  <a:pt x="136717" y="3049421"/>
                </a:lnTo>
                <a:lnTo>
                  <a:pt x="131291" y="3034600"/>
                </a:lnTo>
                <a:cubicBezTo>
                  <a:pt x="45967" y="2760306"/>
                  <a:pt x="0" y="2468681"/>
                  <a:pt x="0" y="2166332"/>
                </a:cubicBezTo>
                <a:lnTo>
                  <a:pt x="5013" y="2067090"/>
                </a:lnTo>
                <a:lnTo>
                  <a:pt x="82517" y="2013835"/>
                </a:lnTo>
                <a:cubicBezTo>
                  <a:pt x="169790" y="1940673"/>
                  <a:pt x="236916" y="1841578"/>
                  <a:pt x="270658" y="1723918"/>
                </a:cubicBezTo>
                <a:cubicBezTo>
                  <a:pt x="315653" y="1567037"/>
                  <a:pt x="292714" y="1406753"/>
                  <a:pt x="219306" y="1274441"/>
                </a:cubicBezTo>
                <a:lnTo>
                  <a:pt x="167524" y="1199080"/>
                </a:lnTo>
                <a:lnTo>
                  <a:pt x="229491" y="1029793"/>
                </a:lnTo>
                <a:cubicBezTo>
                  <a:pt x="377264" y="680454"/>
                  <a:pt x="591091" y="365844"/>
                  <a:pt x="855309" y="101625"/>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7" name="Freeform 6">
            <a:extLst>
              <a:ext uri="{FF2B5EF4-FFF2-40B4-BE49-F238E27FC236}">
                <a16:creationId xmlns:a16="http://schemas.microsoft.com/office/drawing/2014/main" id="{581FC2D6-4A44-6EA4-48B5-C655226202C2}"/>
              </a:ext>
            </a:extLst>
          </p:cNvPr>
          <p:cNvSpPr/>
          <p:nvPr userDrawn="1"/>
        </p:nvSpPr>
        <p:spPr>
          <a:xfrm>
            <a:off x="11172824" y="4485840"/>
            <a:ext cx="684213" cy="684213"/>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3"/>
          </a:solidFill>
          <a:ln w="12700"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0A4B4C48-E3AD-5DFD-6786-5664B0D92957}"/>
              </a:ext>
            </a:extLst>
          </p:cNvPr>
          <p:cNvSpPr/>
          <p:nvPr userDrawn="1"/>
        </p:nvSpPr>
        <p:spPr>
          <a:xfrm>
            <a:off x="6684538" y="966350"/>
            <a:ext cx="1182687" cy="1182687"/>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4"/>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2409944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g Image + Content 02">
    <p:bg>
      <p:bgPr>
        <a:solidFill>
          <a:schemeClr val="accent1"/>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CFCE695B-F122-95C6-60B7-2C58D424ED19}"/>
              </a:ext>
            </a:extLst>
          </p:cNvPr>
          <p:cNvSpPr/>
          <p:nvPr userDrawn="1"/>
        </p:nvSpPr>
        <p:spPr>
          <a:xfrm>
            <a:off x="8451105" y="107960"/>
            <a:ext cx="1884865" cy="1845237"/>
          </a:xfrm>
          <a:custGeom>
            <a:avLst/>
            <a:gdLst>
              <a:gd name="connsiteX0" fmla="*/ 942433 w 1884865"/>
              <a:gd name="connsiteY0" fmla="*/ 1845238 h 1845237"/>
              <a:gd name="connsiteX1" fmla="*/ 1884866 w 1884865"/>
              <a:gd name="connsiteY1" fmla="*/ 922619 h 1845237"/>
              <a:gd name="connsiteX2" fmla="*/ 942433 w 1884865"/>
              <a:gd name="connsiteY2" fmla="*/ 0 h 1845237"/>
              <a:gd name="connsiteX3" fmla="*/ 0 w 1884865"/>
              <a:gd name="connsiteY3" fmla="*/ 922619 h 1845237"/>
              <a:gd name="connsiteX4" fmla="*/ 942433 w 1884865"/>
              <a:gd name="connsiteY4" fmla="*/ 1845238 h 1845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865" h="1845237">
                <a:moveTo>
                  <a:pt x="942433" y="1845238"/>
                </a:moveTo>
                <a:cubicBezTo>
                  <a:pt x="1462930" y="1845238"/>
                  <a:pt x="1884866" y="1432193"/>
                  <a:pt x="1884866" y="922619"/>
                </a:cubicBezTo>
                <a:cubicBezTo>
                  <a:pt x="1884866" y="413045"/>
                  <a:pt x="1462930" y="0"/>
                  <a:pt x="942433" y="0"/>
                </a:cubicBezTo>
                <a:cubicBezTo>
                  <a:pt x="421936" y="0"/>
                  <a:pt x="0" y="413045"/>
                  <a:pt x="0" y="922619"/>
                </a:cubicBezTo>
                <a:cubicBezTo>
                  <a:pt x="0" y="1432193"/>
                  <a:pt x="421936" y="1845238"/>
                  <a:pt x="942433" y="1845238"/>
                </a:cubicBezTo>
              </a:path>
            </a:pathLst>
          </a:custGeom>
          <a:solidFill>
            <a:schemeClr val="accent2"/>
          </a:solidFill>
          <a:ln w="12700"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C1A5F664-E876-9B70-5642-A8E0AD3F3311}"/>
              </a:ext>
            </a:extLst>
          </p:cNvPr>
          <p:cNvSpPr>
            <a:spLocks noGrp="1"/>
          </p:cNvSpPr>
          <p:nvPr>
            <p:ph type="pic" sz="quarter" idx="13"/>
          </p:nvPr>
        </p:nvSpPr>
        <p:spPr>
          <a:xfrm>
            <a:off x="6270517" y="639383"/>
            <a:ext cx="5926232" cy="6223586"/>
          </a:xfrm>
          <a:custGeom>
            <a:avLst/>
            <a:gdLst>
              <a:gd name="connsiteX0" fmla="*/ 1864167 w 5926232"/>
              <a:gd name="connsiteY0" fmla="*/ 301 h 6223586"/>
              <a:gd name="connsiteX1" fmla="*/ 2238955 w 5926232"/>
              <a:gd name="connsiteY1" fmla="*/ 53009 h 6223586"/>
              <a:gd name="connsiteX2" fmla="*/ 4673726 w 5926232"/>
              <a:gd name="connsiteY2" fmla="*/ 1247162 h 6223586"/>
              <a:gd name="connsiteX3" fmla="*/ 5926232 w 5926232"/>
              <a:gd name="connsiteY3" fmla="*/ 1208041 h 6223586"/>
              <a:gd name="connsiteX4" fmla="*/ 5926232 w 5926232"/>
              <a:gd name="connsiteY4" fmla="*/ 6223586 h 6223586"/>
              <a:gd name="connsiteX5" fmla="*/ 5921483 w 5926232"/>
              <a:gd name="connsiteY5" fmla="*/ 6223586 h 6223586"/>
              <a:gd name="connsiteX6" fmla="*/ 5921483 w 5926232"/>
              <a:gd name="connsiteY6" fmla="*/ 5587940 h 6223586"/>
              <a:gd name="connsiteX7" fmla="*/ 5159081 w 5926232"/>
              <a:gd name="connsiteY7" fmla="*/ 5311825 h 6223586"/>
              <a:gd name="connsiteX8" fmla="*/ 4040426 w 5926232"/>
              <a:gd name="connsiteY8" fmla="*/ 6116384 h 6223586"/>
              <a:gd name="connsiteX9" fmla="*/ 4012232 w 5926232"/>
              <a:gd name="connsiteY9" fmla="*/ 6223586 h 6223586"/>
              <a:gd name="connsiteX10" fmla="*/ 934913 w 5926232"/>
              <a:gd name="connsiteY10" fmla="*/ 6223586 h 6223586"/>
              <a:gd name="connsiteX11" fmla="*/ 924988 w 5926232"/>
              <a:gd name="connsiteY11" fmla="*/ 5978155 h 6223586"/>
              <a:gd name="connsiteX12" fmla="*/ 820879 w 5926232"/>
              <a:gd name="connsiteY12" fmla="*/ 5202239 h 6223586"/>
              <a:gd name="connsiteX13" fmla="*/ 817967 w 5926232"/>
              <a:gd name="connsiteY13" fmla="*/ 5191776 h 6223586"/>
              <a:gd name="connsiteX14" fmla="*/ 887321 w 5926232"/>
              <a:gd name="connsiteY14" fmla="*/ 5170697 h 6223586"/>
              <a:gd name="connsiteX15" fmla="*/ 1137180 w 5926232"/>
              <a:gd name="connsiteY15" fmla="*/ 4801579 h 6223586"/>
              <a:gd name="connsiteX16" fmla="*/ 728073 w 5926232"/>
              <a:gd name="connsiteY16" fmla="*/ 4400981 h 6223586"/>
              <a:gd name="connsiteX17" fmla="*/ 568826 w 5926232"/>
              <a:gd name="connsiteY17" fmla="*/ 4432461 h 6223586"/>
              <a:gd name="connsiteX18" fmla="*/ 567868 w 5926232"/>
              <a:gd name="connsiteY18" fmla="*/ 4432970 h 6223586"/>
              <a:gd name="connsiteX19" fmla="*/ 438518 w 5926232"/>
              <a:gd name="connsiteY19" fmla="*/ 4091057 h 6223586"/>
              <a:gd name="connsiteX20" fmla="*/ 120142 w 5926232"/>
              <a:gd name="connsiteY20" fmla="*/ 1491447 h 6223586"/>
              <a:gd name="connsiteX21" fmla="*/ 1864167 w 5926232"/>
              <a:gd name="connsiteY21" fmla="*/ 301 h 622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6232" h="6223586">
                <a:moveTo>
                  <a:pt x="1864167" y="301"/>
                </a:moveTo>
                <a:cubicBezTo>
                  <a:pt x="1985105" y="2716"/>
                  <a:pt x="2110212" y="19702"/>
                  <a:pt x="2238955" y="53009"/>
                </a:cubicBezTo>
                <a:cubicBezTo>
                  <a:pt x="3126385" y="282512"/>
                  <a:pt x="3743158" y="1132092"/>
                  <a:pt x="4673726" y="1247162"/>
                </a:cubicBezTo>
                <a:cubicBezTo>
                  <a:pt x="5089065" y="1298517"/>
                  <a:pt x="5507839" y="1211736"/>
                  <a:pt x="5926232" y="1208041"/>
                </a:cubicBezTo>
                <a:lnTo>
                  <a:pt x="5926232" y="6223586"/>
                </a:lnTo>
                <a:lnTo>
                  <a:pt x="5921483" y="6223586"/>
                </a:lnTo>
                <a:lnTo>
                  <a:pt x="5921483" y="5587940"/>
                </a:lnTo>
                <a:cubicBezTo>
                  <a:pt x="5716508" y="5415964"/>
                  <a:pt x="5450308" y="5311825"/>
                  <a:pt x="5159081" y="5311825"/>
                </a:cubicBezTo>
                <a:cubicBezTo>
                  <a:pt x="4633430" y="5311825"/>
                  <a:pt x="4188714" y="5650258"/>
                  <a:pt x="4040426" y="6116384"/>
                </a:cubicBezTo>
                <a:lnTo>
                  <a:pt x="4012232" y="6223586"/>
                </a:lnTo>
                <a:lnTo>
                  <a:pt x="934913" y="6223586"/>
                </a:lnTo>
                <a:cubicBezTo>
                  <a:pt x="932623" y="6141776"/>
                  <a:pt x="929569" y="6059965"/>
                  <a:pt x="924988" y="5978155"/>
                </a:cubicBezTo>
                <a:cubicBezTo>
                  <a:pt x="910578" y="5720108"/>
                  <a:pt x="881923" y="5462061"/>
                  <a:pt x="820879" y="5202239"/>
                </a:cubicBezTo>
                <a:lnTo>
                  <a:pt x="817967" y="5191776"/>
                </a:lnTo>
                <a:lnTo>
                  <a:pt x="887321" y="5170697"/>
                </a:lnTo>
                <a:cubicBezTo>
                  <a:pt x="1034157" y="5109886"/>
                  <a:pt x="1137180" y="4967521"/>
                  <a:pt x="1137180" y="4801579"/>
                </a:cubicBezTo>
                <a:cubicBezTo>
                  <a:pt x="1137180" y="4580323"/>
                  <a:pt x="954028" y="4400981"/>
                  <a:pt x="728073" y="4400981"/>
                </a:cubicBezTo>
                <a:cubicBezTo>
                  <a:pt x="671585" y="4400981"/>
                  <a:pt x="617771" y="4412190"/>
                  <a:pt x="568826" y="4432461"/>
                </a:cubicBezTo>
                <a:lnTo>
                  <a:pt x="567868" y="4432970"/>
                </a:lnTo>
                <a:lnTo>
                  <a:pt x="438518" y="4091057"/>
                </a:lnTo>
                <a:cubicBezTo>
                  <a:pt x="118520" y="3248032"/>
                  <a:pt x="-170843" y="2416403"/>
                  <a:pt x="120142" y="1491447"/>
                </a:cubicBezTo>
                <a:cubicBezTo>
                  <a:pt x="375338" y="680494"/>
                  <a:pt x="1017603" y="-16602"/>
                  <a:pt x="1864167" y="301"/>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0" name="Freeform 9">
            <a:extLst>
              <a:ext uri="{FF2B5EF4-FFF2-40B4-BE49-F238E27FC236}">
                <a16:creationId xmlns:a16="http://schemas.microsoft.com/office/drawing/2014/main" id="{F9220158-FB02-D3CC-DE43-1927CA42E61A}"/>
              </a:ext>
            </a:extLst>
          </p:cNvPr>
          <p:cNvSpPr/>
          <p:nvPr userDrawn="1"/>
        </p:nvSpPr>
        <p:spPr>
          <a:xfrm>
            <a:off x="6589483" y="5040364"/>
            <a:ext cx="818215" cy="801195"/>
          </a:xfrm>
          <a:custGeom>
            <a:avLst/>
            <a:gdLst>
              <a:gd name="connsiteX0" fmla="*/ 409108 w 818215"/>
              <a:gd name="connsiteY0" fmla="*/ 801195 h 801195"/>
              <a:gd name="connsiteX1" fmla="*/ 818215 w 818215"/>
              <a:gd name="connsiteY1" fmla="*/ 400598 h 801195"/>
              <a:gd name="connsiteX2" fmla="*/ 409108 w 818215"/>
              <a:gd name="connsiteY2" fmla="*/ 0 h 801195"/>
              <a:gd name="connsiteX3" fmla="*/ 0 w 818215"/>
              <a:gd name="connsiteY3" fmla="*/ 400598 h 801195"/>
              <a:gd name="connsiteX4" fmla="*/ 409108 w 818215"/>
              <a:gd name="connsiteY4" fmla="*/ 801195 h 801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215" h="801195">
                <a:moveTo>
                  <a:pt x="409108" y="801195"/>
                </a:moveTo>
                <a:cubicBezTo>
                  <a:pt x="635063" y="801195"/>
                  <a:pt x="818215" y="621853"/>
                  <a:pt x="818215" y="400598"/>
                </a:cubicBezTo>
                <a:cubicBezTo>
                  <a:pt x="818215" y="179342"/>
                  <a:pt x="635063" y="0"/>
                  <a:pt x="409108" y="0"/>
                </a:cubicBezTo>
                <a:cubicBezTo>
                  <a:pt x="183153" y="0"/>
                  <a:pt x="0" y="179342"/>
                  <a:pt x="0" y="400598"/>
                </a:cubicBezTo>
                <a:cubicBezTo>
                  <a:pt x="0" y="621853"/>
                  <a:pt x="183153" y="801195"/>
                  <a:pt x="409108" y="801195"/>
                </a:cubicBezTo>
              </a:path>
            </a:pathLst>
          </a:custGeom>
          <a:solidFill>
            <a:schemeClr val="accent3"/>
          </a:solidFill>
          <a:ln w="12700"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30374CCB-21CC-217A-D909-97D748E96937}"/>
              </a:ext>
            </a:extLst>
          </p:cNvPr>
          <p:cNvSpPr>
            <a:spLocks noGrp="1"/>
          </p:cNvSpPr>
          <p:nvPr>
            <p:ph type="title" hasCustomPrompt="1"/>
          </p:nvPr>
        </p:nvSpPr>
        <p:spPr>
          <a:xfrm>
            <a:off x="334963" y="517744"/>
            <a:ext cx="5761037" cy="823693"/>
          </a:xfrm>
        </p:spPr>
        <p:txBody>
          <a:bodyPr/>
          <a:lstStyle/>
          <a:p>
            <a:r>
              <a:rPr lang="en-GB" dirty="0"/>
              <a:t>Slide title</a:t>
            </a:r>
          </a:p>
        </p:txBody>
      </p:sp>
      <p:sp>
        <p:nvSpPr>
          <p:cNvPr id="3" name="Footer Placeholder 2">
            <a:extLst>
              <a:ext uri="{FF2B5EF4-FFF2-40B4-BE49-F238E27FC236}">
                <a16:creationId xmlns:a16="http://schemas.microsoft.com/office/drawing/2014/main" id="{999E5411-1D48-1D0D-1D5E-83B90650D8F6}"/>
              </a:ext>
            </a:extLst>
          </p:cNvPr>
          <p:cNvSpPr>
            <a:spLocks noGrp="1"/>
          </p:cNvSpPr>
          <p:nvPr>
            <p:ph type="ftr" sz="quarter" idx="10"/>
          </p:nvPr>
        </p:nvSpPr>
        <p:spPr/>
        <p:txBody>
          <a:bodyPr/>
          <a:lstStyle/>
          <a:p>
            <a:r>
              <a:rPr lang="en-GB"/>
              <a:t>Demelza PowerPoint Template - February 2023</a:t>
            </a:r>
            <a:endParaRPr lang="en-GB" dirty="0"/>
          </a:p>
        </p:txBody>
      </p:sp>
      <p:sp>
        <p:nvSpPr>
          <p:cNvPr id="4" name="Slide Number Placeholder 3">
            <a:extLst>
              <a:ext uri="{FF2B5EF4-FFF2-40B4-BE49-F238E27FC236}">
                <a16:creationId xmlns:a16="http://schemas.microsoft.com/office/drawing/2014/main" id="{BE1A7037-C625-50EE-8DA2-514FC469A607}"/>
              </a:ext>
            </a:extLst>
          </p:cNvPr>
          <p:cNvSpPr>
            <a:spLocks noGrp="1"/>
          </p:cNvSpPr>
          <p:nvPr>
            <p:ph type="sldNum" sz="quarter" idx="11"/>
          </p:nvPr>
        </p:nvSpPr>
        <p:spPr/>
        <p:txBody>
          <a:bodyPr/>
          <a:lstStyle/>
          <a:p>
            <a:fld id="{44FDF88E-749B-894F-BF40-F4AD2E5CDB04}" type="slidenum">
              <a:rPr lang="en-GB" smtClean="0"/>
              <a:pPr/>
              <a:t>‹#›</a:t>
            </a:fld>
            <a:endParaRPr lang="en-GB" dirty="0"/>
          </a:p>
        </p:txBody>
      </p:sp>
      <p:sp>
        <p:nvSpPr>
          <p:cNvPr id="6" name="Text Placeholder 5">
            <a:extLst>
              <a:ext uri="{FF2B5EF4-FFF2-40B4-BE49-F238E27FC236}">
                <a16:creationId xmlns:a16="http://schemas.microsoft.com/office/drawing/2014/main" id="{8F3B320A-A2EF-F0DA-FC7F-83B9ABCA4F91}"/>
              </a:ext>
            </a:extLst>
          </p:cNvPr>
          <p:cNvSpPr>
            <a:spLocks noGrp="1"/>
          </p:cNvSpPr>
          <p:nvPr>
            <p:ph type="body" sz="quarter" idx="12"/>
          </p:nvPr>
        </p:nvSpPr>
        <p:spPr>
          <a:xfrm>
            <a:off x="334963" y="1341438"/>
            <a:ext cx="4751387" cy="4967287"/>
          </a:xfrm>
        </p:spPr>
        <p:txBody>
          <a:bodyPr anchor="ctr">
            <a:normAutofit/>
          </a:bodyPr>
          <a:lstStyle>
            <a:lvl1pPr marL="0" indent="0" algn="l">
              <a:spcBef>
                <a:spcPts val="0"/>
              </a:spcBef>
              <a:buNone/>
              <a:defRPr sz="1800" b="1"/>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p:txBody>
      </p:sp>
      <p:pic>
        <p:nvPicPr>
          <p:cNvPr id="7" name="Graphic 6">
            <a:extLst>
              <a:ext uri="{FF2B5EF4-FFF2-40B4-BE49-F238E27FC236}">
                <a16:creationId xmlns:a16="http://schemas.microsoft.com/office/drawing/2014/main" id="{67C78AB5-6523-7C1A-5AB3-9275E803A3D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0638571" y="6429155"/>
            <a:ext cx="1218465" cy="312958"/>
          </a:xfrm>
          <a:prstGeom prst="rect">
            <a:avLst/>
          </a:prstGeom>
        </p:spPr>
      </p:pic>
    </p:spTree>
    <p:extLst>
      <p:ext uri="{BB962C8B-B14F-4D97-AF65-F5344CB8AC3E}">
        <p14:creationId xmlns:p14="http://schemas.microsoft.com/office/powerpoint/2010/main" val="2895472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Image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5A71-E7C5-70B6-1FB9-7232FCB92DE3}"/>
              </a:ext>
            </a:extLst>
          </p:cNvPr>
          <p:cNvSpPr>
            <a:spLocks noGrp="1"/>
          </p:cNvSpPr>
          <p:nvPr>
            <p:ph type="title"/>
          </p:nvPr>
        </p:nvSpPr>
        <p:spPr/>
        <p:txBody>
          <a:bodyPr/>
          <a:lstStyle/>
          <a:p>
            <a:r>
              <a:rPr lang="en-GB"/>
              <a:t>Click to edit Master title style</a:t>
            </a:r>
          </a:p>
        </p:txBody>
      </p:sp>
      <p:sp>
        <p:nvSpPr>
          <p:cNvPr id="4" name="Footer Placeholder 3">
            <a:extLst>
              <a:ext uri="{FF2B5EF4-FFF2-40B4-BE49-F238E27FC236}">
                <a16:creationId xmlns:a16="http://schemas.microsoft.com/office/drawing/2014/main" id="{FD01C33D-D495-848B-E574-CC884785D254}"/>
              </a:ext>
            </a:extLst>
          </p:cNvPr>
          <p:cNvSpPr>
            <a:spLocks noGrp="1"/>
          </p:cNvSpPr>
          <p:nvPr>
            <p:ph type="ftr" sz="quarter" idx="11"/>
          </p:nvPr>
        </p:nvSpPr>
        <p:spPr/>
        <p:txBody>
          <a:bodyPr/>
          <a:lstStyle/>
          <a:p>
            <a:r>
              <a:rPr lang="en-GB"/>
              <a:t>Demelza PowerPoint Template - February 2023</a:t>
            </a:r>
          </a:p>
        </p:txBody>
      </p:sp>
      <p:sp>
        <p:nvSpPr>
          <p:cNvPr id="5" name="Slide Number Placeholder 4">
            <a:extLst>
              <a:ext uri="{FF2B5EF4-FFF2-40B4-BE49-F238E27FC236}">
                <a16:creationId xmlns:a16="http://schemas.microsoft.com/office/drawing/2014/main" id="{F7382714-2A77-9CD4-8333-0F6AED356960}"/>
              </a:ext>
            </a:extLst>
          </p:cNvPr>
          <p:cNvSpPr>
            <a:spLocks noGrp="1"/>
          </p:cNvSpPr>
          <p:nvPr>
            <p:ph type="sldNum" sz="quarter" idx="12"/>
          </p:nvPr>
        </p:nvSpPr>
        <p:spPr/>
        <p:txBody>
          <a:bodyPr/>
          <a:lstStyle/>
          <a:p>
            <a:fld id="{44FDF88E-749B-894F-BF40-F4AD2E5CDB04}" type="slidenum">
              <a:rPr lang="en-GB" smtClean="0"/>
              <a:t>‹#›</a:t>
            </a:fld>
            <a:endParaRPr lang="en-GB"/>
          </a:p>
        </p:txBody>
      </p:sp>
      <p:sp>
        <p:nvSpPr>
          <p:cNvPr id="13" name="Freeform 12">
            <a:extLst>
              <a:ext uri="{FF2B5EF4-FFF2-40B4-BE49-F238E27FC236}">
                <a16:creationId xmlns:a16="http://schemas.microsoft.com/office/drawing/2014/main" id="{79669193-4A32-79E6-75B1-D09696129EBD}"/>
              </a:ext>
            </a:extLst>
          </p:cNvPr>
          <p:cNvSpPr/>
          <p:nvPr userDrawn="1"/>
        </p:nvSpPr>
        <p:spPr>
          <a:xfrm rot="10800000">
            <a:off x="6451334" y="6123242"/>
            <a:ext cx="1463941" cy="734758"/>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1"/>
          </a:solidFill>
          <a:ln w="12700" cap="flat">
            <a:noFill/>
            <a:prstDash val="solid"/>
            <a:miter/>
          </a:ln>
        </p:spPr>
        <p:txBody>
          <a:bodyPr wrap="square" rtlCol="0" anchor="ctr">
            <a:noAutofit/>
          </a:bodyPr>
          <a:lstStyle/>
          <a:p>
            <a:endParaRPr lang="en-GB"/>
          </a:p>
        </p:txBody>
      </p:sp>
      <p:sp>
        <p:nvSpPr>
          <p:cNvPr id="9" name="Freeform 8">
            <a:extLst>
              <a:ext uri="{FF2B5EF4-FFF2-40B4-BE49-F238E27FC236}">
                <a16:creationId xmlns:a16="http://schemas.microsoft.com/office/drawing/2014/main" id="{762B2D09-BE7F-2060-C3B4-AE2A9A4C79A2}"/>
              </a:ext>
            </a:extLst>
          </p:cNvPr>
          <p:cNvSpPr/>
          <p:nvPr userDrawn="1"/>
        </p:nvSpPr>
        <p:spPr>
          <a:xfrm>
            <a:off x="0" y="1444117"/>
            <a:ext cx="251619" cy="497152"/>
          </a:xfrm>
          <a:custGeom>
            <a:avLst/>
            <a:gdLst>
              <a:gd name="connsiteX0" fmla="*/ 0 w 251619"/>
              <a:gd name="connsiteY0" fmla="*/ 0 h 497152"/>
              <a:gd name="connsiteX1" fmla="*/ 69272 w 251619"/>
              <a:gd name="connsiteY1" fmla="*/ 5543 h 497152"/>
              <a:gd name="connsiteX2" fmla="*/ 241821 w 251619"/>
              <a:gd name="connsiteY2" fmla="*/ 316637 h 497152"/>
              <a:gd name="connsiteX3" fmla="*/ 30276 w 251619"/>
              <a:gd name="connsiteY3" fmla="*/ 497152 h 497152"/>
              <a:gd name="connsiteX4" fmla="*/ 0 w 251619"/>
              <a:gd name="connsiteY4" fmla="*/ 494729 h 497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619" h="497152">
                <a:moveTo>
                  <a:pt x="0" y="0"/>
                </a:moveTo>
                <a:lnTo>
                  <a:pt x="69272" y="5543"/>
                </a:lnTo>
                <a:cubicBezTo>
                  <a:pt x="202779" y="43832"/>
                  <a:pt x="280111" y="183131"/>
                  <a:pt x="241821" y="316637"/>
                </a:cubicBezTo>
                <a:cubicBezTo>
                  <a:pt x="213106" y="416767"/>
                  <a:pt x="127571" y="485298"/>
                  <a:pt x="30276" y="497152"/>
                </a:cubicBezTo>
                <a:lnTo>
                  <a:pt x="0" y="494729"/>
                </a:lnTo>
                <a:close/>
              </a:path>
            </a:pathLst>
          </a:custGeom>
          <a:solidFill>
            <a:schemeClr val="accent4"/>
          </a:solidFill>
          <a:ln w="12700" cap="flat">
            <a:noFill/>
            <a:prstDash val="solid"/>
            <a:miter/>
          </a:ln>
        </p:spPr>
        <p:txBody>
          <a:bodyPr wrap="square" rtlCol="0" anchor="ctr">
            <a:noAutofit/>
          </a:bodyPr>
          <a:lstStyle/>
          <a:p>
            <a:endParaRPr lang="en-GB"/>
          </a:p>
        </p:txBody>
      </p:sp>
      <p:sp>
        <p:nvSpPr>
          <p:cNvPr id="15" name="Freeform 14">
            <a:extLst>
              <a:ext uri="{FF2B5EF4-FFF2-40B4-BE49-F238E27FC236}">
                <a16:creationId xmlns:a16="http://schemas.microsoft.com/office/drawing/2014/main" id="{F84299F2-99E9-A6BC-2068-B2BD89812191}"/>
              </a:ext>
            </a:extLst>
          </p:cNvPr>
          <p:cNvSpPr/>
          <p:nvPr userDrawn="1"/>
        </p:nvSpPr>
        <p:spPr>
          <a:xfrm rot="16200000">
            <a:off x="10776698" y="-219077"/>
            <a:ext cx="861262" cy="1299416"/>
          </a:xfrm>
          <a:custGeom>
            <a:avLst/>
            <a:gdLst>
              <a:gd name="connsiteX0" fmla="*/ 699141 w 861262"/>
              <a:gd name="connsiteY0" fmla="*/ 1920 h 1299416"/>
              <a:gd name="connsiteX1" fmla="*/ 828576 w 861262"/>
              <a:gd name="connsiteY1" fmla="*/ 25299 h 1299416"/>
              <a:gd name="connsiteX2" fmla="*/ 861262 w 861262"/>
              <a:gd name="connsiteY2" fmla="*/ 38344 h 1299416"/>
              <a:gd name="connsiteX3" fmla="*/ 861262 w 861262"/>
              <a:gd name="connsiteY3" fmla="*/ 1262764 h 1299416"/>
              <a:gd name="connsiteX4" fmla="*/ 850427 w 861262"/>
              <a:gd name="connsiteY4" fmla="*/ 1267486 h 1299416"/>
              <a:gd name="connsiteX5" fmla="*/ 470841 w 861262"/>
              <a:gd name="connsiteY5" fmla="*/ 1274116 h 1299416"/>
              <a:gd name="connsiteX6" fmla="*/ 25303 w 861262"/>
              <a:gd name="connsiteY6" fmla="*/ 470842 h 1299416"/>
              <a:gd name="connsiteX7" fmla="*/ 699141 w 861262"/>
              <a:gd name="connsiteY7" fmla="*/ 1920 h 129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262" h="1299416">
                <a:moveTo>
                  <a:pt x="699141" y="1920"/>
                </a:moveTo>
                <a:cubicBezTo>
                  <a:pt x="742160" y="5248"/>
                  <a:pt x="785485" y="12941"/>
                  <a:pt x="828576" y="25299"/>
                </a:cubicBezTo>
                <a:lnTo>
                  <a:pt x="861262" y="38344"/>
                </a:lnTo>
                <a:lnTo>
                  <a:pt x="861262" y="1262764"/>
                </a:lnTo>
                <a:lnTo>
                  <a:pt x="850427" y="1267486"/>
                </a:lnTo>
                <a:cubicBezTo>
                  <a:pt x="731490" y="1306282"/>
                  <a:pt x="600114" y="1311190"/>
                  <a:pt x="470841" y="1274116"/>
                </a:cubicBezTo>
                <a:cubicBezTo>
                  <a:pt x="126114" y="1175255"/>
                  <a:pt x="-73568" y="815570"/>
                  <a:pt x="25303" y="470842"/>
                </a:cubicBezTo>
                <a:cubicBezTo>
                  <a:pt x="111806" y="169206"/>
                  <a:pt x="398002" y="-21376"/>
                  <a:pt x="699141" y="1920"/>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7" name="Freeform 6">
            <a:extLst>
              <a:ext uri="{FF2B5EF4-FFF2-40B4-BE49-F238E27FC236}">
                <a16:creationId xmlns:a16="http://schemas.microsoft.com/office/drawing/2014/main" id="{B968BCD6-42B5-165F-923C-B0341C304F94}"/>
              </a:ext>
            </a:extLst>
          </p:cNvPr>
          <p:cNvSpPr/>
          <p:nvPr userDrawn="1"/>
        </p:nvSpPr>
        <p:spPr>
          <a:xfrm>
            <a:off x="11661378" y="5342484"/>
            <a:ext cx="391319" cy="391319"/>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5"/>
          </a:solidFill>
          <a:ln w="12700" cap="flat">
            <a:noFill/>
            <a:prstDash val="solid"/>
            <a:miter/>
          </a:ln>
        </p:spPr>
        <p:txBody>
          <a:bodyPr rtlCol="0" anchor="ctr"/>
          <a:lstStyle/>
          <a:p>
            <a:endParaRPr lang="en-GB"/>
          </a:p>
        </p:txBody>
      </p:sp>
      <p:sp>
        <p:nvSpPr>
          <p:cNvPr id="8" name="Picture Placeholder 7">
            <a:extLst>
              <a:ext uri="{FF2B5EF4-FFF2-40B4-BE49-F238E27FC236}">
                <a16:creationId xmlns:a16="http://schemas.microsoft.com/office/drawing/2014/main" id="{5797787A-6922-1FF7-33C9-7988E9760F87}"/>
              </a:ext>
            </a:extLst>
          </p:cNvPr>
          <p:cNvSpPr>
            <a:spLocks noGrp="1"/>
          </p:cNvSpPr>
          <p:nvPr>
            <p:ph type="pic" sz="quarter" idx="13"/>
          </p:nvPr>
        </p:nvSpPr>
        <p:spPr>
          <a:xfrm>
            <a:off x="334963" y="1695327"/>
            <a:ext cx="2592387" cy="1883479"/>
          </a:xfrm>
          <a:custGeom>
            <a:avLst/>
            <a:gdLst>
              <a:gd name="connsiteX0" fmla="*/ 205770 w 2592387"/>
              <a:gd name="connsiteY0" fmla="*/ 0 h 1883479"/>
              <a:gd name="connsiteX1" fmla="*/ 2386617 w 2592387"/>
              <a:gd name="connsiteY1" fmla="*/ 0 h 1883479"/>
              <a:gd name="connsiteX2" fmla="*/ 2592387 w 2592387"/>
              <a:gd name="connsiteY2" fmla="*/ 205770 h 1883479"/>
              <a:gd name="connsiteX3" fmla="*/ 2592387 w 2592387"/>
              <a:gd name="connsiteY3" fmla="*/ 1677709 h 1883479"/>
              <a:gd name="connsiteX4" fmla="*/ 2386617 w 2592387"/>
              <a:gd name="connsiteY4" fmla="*/ 1883479 h 1883479"/>
              <a:gd name="connsiteX5" fmla="*/ 205770 w 2592387"/>
              <a:gd name="connsiteY5" fmla="*/ 1883479 h 1883479"/>
              <a:gd name="connsiteX6" fmla="*/ 0 w 2592387"/>
              <a:gd name="connsiteY6" fmla="*/ 1677709 h 1883479"/>
              <a:gd name="connsiteX7" fmla="*/ 0 w 2592387"/>
              <a:gd name="connsiteY7" fmla="*/ 205770 h 1883479"/>
              <a:gd name="connsiteX8" fmla="*/ 205770 w 2592387"/>
              <a:gd name="connsiteY8" fmla="*/ 0 h 188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2387" h="1883479">
                <a:moveTo>
                  <a:pt x="205770" y="0"/>
                </a:moveTo>
                <a:lnTo>
                  <a:pt x="2386617" y="0"/>
                </a:lnTo>
                <a:cubicBezTo>
                  <a:pt x="2500261" y="0"/>
                  <a:pt x="2592387" y="92126"/>
                  <a:pt x="2592387" y="205770"/>
                </a:cubicBezTo>
                <a:lnTo>
                  <a:pt x="2592387" y="1677709"/>
                </a:lnTo>
                <a:cubicBezTo>
                  <a:pt x="2592387" y="1791353"/>
                  <a:pt x="2500261" y="1883479"/>
                  <a:pt x="2386617" y="1883479"/>
                </a:cubicBezTo>
                <a:lnTo>
                  <a:pt x="205770" y="1883479"/>
                </a:lnTo>
                <a:cubicBezTo>
                  <a:pt x="92126" y="1883479"/>
                  <a:pt x="0" y="1791353"/>
                  <a:pt x="0" y="1677709"/>
                </a:cubicBezTo>
                <a:lnTo>
                  <a:pt x="0" y="205770"/>
                </a:lnTo>
                <a:cubicBezTo>
                  <a:pt x="0" y="92126"/>
                  <a:pt x="92126" y="0"/>
                  <a:pt x="205770"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0" name="Picture Placeholder 9">
            <a:extLst>
              <a:ext uri="{FF2B5EF4-FFF2-40B4-BE49-F238E27FC236}">
                <a16:creationId xmlns:a16="http://schemas.microsoft.com/office/drawing/2014/main" id="{8CCEEDAB-260A-91DD-7E00-3546E5FDF926}"/>
              </a:ext>
            </a:extLst>
          </p:cNvPr>
          <p:cNvSpPr>
            <a:spLocks noGrp="1"/>
          </p:cNvSpPr>
          <p:nvPr>
            <p:ph type="pic" sz="quarter" idx="14"/>
          </p:nvPr>
        </p:nvSpPr>
        <p:spPr>
          <a:xfrm>
            <a:off x="3304562" y="1695327"/>
            <a:ext cx="2592387" cy="1883479"/>
          </a:xfrm>
          <a:custGeom>
            <a:avLst/>
            <a:gdLst>
              <a:gd name="connsiteX0" fmla="*/ 205770 w 2592387"/>
              <a:gd name="connsiteY0" fmla="*/ 0 h 1883479"/>
              <a:gd name="connsiteX1" fmla="*/ 2386617 w 2592387"/>
              <a:gd name="connsiteY1" fmla="*/ 0 h 1883479"/>
              <a:gd name="connsiteX2" fmla="*/ 2592387 w 2592387"/>
              <a:gd name="connsiteY2" fmla="*/ 205770 h 1883479"/>
              <a:gd name="connsiteX3" fmla="*/ 2592387 w 2592387"/>
              <a:gd name="connsiteY3" fmla="*/ 1677709 h 1883479"/>
              <a:gd name="connsiteX4" fmla="*/ 2386617 w 2592387"/>
              <a:gd name="connsiteY4" fmla="*/ 1883479 h 1883479"/>
              <a:gd name="connsiteX5" fmla="*/ 205770 w 2592387"/>
              <a:gd name="connsiteY5" fmla="*/ 1883479 h 1883479"/>
              <a:gd name="connsiteX6" fmla="*/ 0 w 2592387"/>
              <a:gd name="connsiteY6" fmla="*/ 1677709 h 1883479"/>
              <a:gd name="connsiteX7" fmla="*/ 0 w 2592387"/>
              <a:gd name="connsiteY7" fmla="*/ 205770 h 1883479"/>
              <a:gd name="connsiteX8" fmla="*/ 205770 w 2592387"/>
              <a:gd name="connsiteY8" fmla="*/ 0 h 188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2387" h="1883479">
                <a:moveTo>
                  <a:pt x="205770" y="0"/>
                </a:moveTo>
                <a:lnTo>
                  <a:pt x="2386617" y="0"/>
                </a:lnTo>
                <a:cubicBezTo>
                  <a:pt x="2500261" y="0"/>
                  <a:pt x="2592387" y="92126"/>
                  <a:pt x="2592387" y="205770"/>
                </a:cubicBezTo>
                <a:lnTo>
                  <a:pt x="2592387" y="1677709"/>
                </a:lnTo>
                <a:cubicBezTo>
                  <a:pt x="2592387" y="1791353"/>
                  <a:pt x="2500261" y="1883479"/>
                  <a:pt x="2386617" y="1883479"/>
                </a:cubicBezTo>
                <a:lnTo>
                  <a:pt x="205770" y="1883479"/>
                </a:lnTo>
                <a:cubicBezTo>
                  <a:pt x="92126" y="1883479"/>
                  <a:pt x="0" y="1791353"/>
                  <a:pt x="0" y="1677709"/>
                </a:cubicBezTo>
                <a:lnTo>
                  <a:pt x="0" y="205770"/>
                </a:lnTo>
                <a:cubicBezTo>
                  <a:pt x="0" y="92126"/>
                  <a:pt x="92126" y="0"/>
                  <a:pt x="205770"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1" name="Picture Placeholder 10">
            <a:extLst>
              <a:ext uri="{FF2B5EF4-FFF2-40B4-BE49-F238E27FC236}">
                <a16:creationId xmlns:a16="http://schemas.microsoft.com/office/drawing/2014/main" id="{1C52161B-352C-F62B-7C8B-D67050D84138}"/>
              </a:ext>
            </a:extLst>
          </p:cNvPr>
          <p:cNvSpPr>
            <a:spLocks noGrp="1"/>
          </p:cNvSpPr>
          <p:nvPr>
            <p:ph type="pic" sz="quarter" idx="15"/>
          </p:nvPr>
        </p:nvSpPr>
        <p:spPr>
          <a:xfrm>
            <a:off x="6275388" y="1695327"/>
            <a:ext cx="2592387" cy="1883479"/>
          </a:xfrm>
          <a:custGeom>
            <a:avLst/>
            <a:gdLst>
              <a:gd name="connsiteX0" fmla="*/ 205770 w 2592387"/>
              <a:gd name="connsiteY0" fmla="*/ 0 h 1883479"/>
              <a:gd name="connsiteX1" fmla="*/ 2386617 w 2592387"/>
              <a:gd name="connsiteY1" fmla="*/ 0 h 1883479"/>
              <a:gd name="connsiteX2" fmla="*/ 2592387 w 2592387"/>
              <a:gd name="connsiteY2" fmla="*/ 205770 h 1883479"/>
              <a:gd name="connsiteX3" fmla="*/ 2592387 w 2592387"/>
              <a:gd name="connsiteY3" fmla="*/ 1677709 h 1883479"/>
              <a:gd name="connsiteX4" fmla="*/ 2386617 w 2592387"/>
              <a:gd name="connsiteY4" fmla="*/ 1883479 h 1883479"/>
              <a:gd name="connsiteX5" fmla="*/ 205770 w 2592387"/>
              <a:gd name="connsiteY5" fmla="*/ 1883479 h 1883479"/>
              <a:gd name="connsiteX6" fmla="*/ 0 w 2592387"/>
              <a:gd name="connsiteY6" fmla="*/ 1677709 h 1883479"/>
              <a:gd name="connsiteX7" fmla="*/ 0 w 2592387"/>
              <a:gd name="connsiteY7" fmla="*/ 205770 h 1883479"/>
              <a:gd name="connsiteX8" fmla="*/ 205770 w 2592387"/>
              <a:gd name="connsiteY8" fmla="*/ 0 h 188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2387" h="1883479">
                <a:moveTo>
                  <a:pt x="205770" y="0"/>
                </a:moveTo>
                <a:lnTo>
                  <a:pt x="2386617" y="0"/>
                </a:lnTo>
                <a:cubicBezTo>
                  <a:pt x="2500261" y="0"/>
                  <a:pt x="2592387" y="92126"/>
                  <a:pt x="2592387" y="205770"/>
                </a:cubicBezTo>
                <a:lnTo>
                  <a:pt x="2592387" y="1677709"/>
                </a:lnTo>
                <a:cubicBezTo>
                  <a:pt x="2592387" y="1791353"/>
                  <a:pt x="2500261" y="1883479"/>
                  <a:pt x="2386617" y="1883479"/>
                </a:cubicBezTo>
                <a:lnTo>
                  <a:pt x="205770" y="1883479"/>
                </a:lnTo>
                <a:cubicBezTo>
                  <a:pt x="92126" y="1883479"/>
                  <a:pt x="0" y="1791353"/>
                  <a:pt x="0" y="1677709"/>
                </a:cubicBezTo>
                <a:lnTo>
                  <a:pt x="0" y="205770"/>
                </a:lnTo>
                <a:cubicBezTo>
                  <a:pt x="0" y="92126"/>
                  <a:pt x="92126" y="0"/>
                  <a:pt x="205770"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2" name="Picture Placeholder 11">
            <a:extLst>
              <a:ext uri="{FF2B5EF4-FFF2-40B4-BE49-F238E27FC236}">
                <a16:creationId xmlns:a16="http://schemas.microsoft.com/office/drawing/2014/main" id="{93DFBEB7-2539-D1F4-7AB6-3100FCB46111}"/>
              </a:ext>
            </a:extLst>
          </p:cNvPr>
          <p:cNvSpPr>
            <a:spLocks noGrp="1"/>
          </p:cNvSpPr>
          <p:nvPr>
            <p:ph type="pic" sz="quarter" idx="16"/>
          </p:nvPr>
        </p:nvSpPr>
        <p:spPr>
          <a:xfrm>
            <a:off x="9244987" y="1695327"/>
            <a:ext cx="2592387" cy="1883479"/>
          </a:xfrm>
          <a:custGeom>
            <a:avLst/>
            <a:gdLst>
              <a:gd name="connsiteX0" fmla="*/ 205770 w 2592387"/>
              <a:gd name="connsiteY0" fmla="*/ 0 h 1883479"/>
              <a:gd name="connsiteX1" fmla="*/ 2386617 w 2592387"/>
              <a:gd name="connsiteY1" fmla="*/ 0 h 1883479"/>
              <a:gd name="connsiteX2" fmla="*/ 2592387 w 2592387"/>
              <a:gd name="connsiteY2" fmla="*/ 205770 h 1883479"/>
              <a:gd name="connsiteX3" fmla="*/ 2592387 w 2592387"/>
              <a:gd name="connsiteY3" fmla="*/ 1677709 h 1883479"/>
              <a:gd name="connsiteX4" fmla="*/ 2386617 w 2592387"/>
              <a:gd name="connsiteY4" fmla="*/ 1883479 h 1883479"/>
              <a:gd name="connsiteX5" fmla="*/ 205770 w 2592387"/>
              <a:gd name="connsiteY5" fmla="*/ 1883479 h 1883479"/>
              <a:gd name="connsiteX6" fmla="*/ 0 w 2592387"/>
              <a:gd name="connsiteY6" fmla="*/ 1677709 h 1883479"/>
              <a:gd name="connsiteX7" fmla="*/ 0 w 2592387"/>
              <a:gd name="connsiteY7" fmla="*/ 205770 h 1883479"/>
              <a:gd name="connsiteX8" fmla="*/ 205770 w 2592387"/>
              <a:gd name="connsiteY8" fmla="*/ 0 h 188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2387" h="1883479">
                <a:moveTo>
                  <a:pt x="205770" y="0"/>
                </a:moveTo>
                <a:lnTo>
                  <a:pt x="2386617" y="0"/>
                </a:lnTo>
                <a:cubicBezTo>
                  <a:pt x="2500261" y="0"/>
                  <a:pt x="2592387" y="92126"/>
                  <a:pt x="2592387" y="205770"/>
                </a:cubicBezTo>
                <a:lnTo>
                  <a:pt x="2592387" y="1677709"/>
                </a:lnTo>
                <a:cubicBezTo>
                  <a:pt x="2592387" y="1791353"/>
                  <a:pt x="2500261" y="1883479"/>
                  <a:pt x="2386617" y="1883479"/>
                </a:cubicBezTo>
                <a:lnTo>
                  <a:pt x="205770" y="1883479"/>
                </a:lnTo>
                <a:cubicBezTo>
                  <a:pt x="92126" y="1883479"/>
                  <a:pt x="0" y="1791353"/>
                  <a:pt x="0" y="1677709"/>
                </a:cubicBezTo>
                <a:lnTo>
                  <a:pt x="0" y="205770"/>
                </a:lnTo>
                <a:cubicBezTo>
                  <a:pt x="0" y="92126"/>
                  <a:pt x="92126" y="0"/>
                  <a:pt x="205770"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4" name="Text Placeholder 5">
            <a:extLst>
              <a:ext uri="{FF2B5EF4-FFF2-40B4-BE49-F238E27FC236}">
                <a16:creationId xmlns:a16="http://schemas.microsoft.com/office/drawing/2014/main" id="{0FF4A4BA-FF6E-8F70-7AAF-7E0FF805F51E}"/>
              </a:ext>
            </a:extLst>
          </p:cNvPr>
          <p:cNvSpPr>
            <a:spLocks noGrp="1"/>
          </p:cNvSpPr>
          <p:nvPr>
            <p:ph type="body" sz="quarter" idx="17"/>
          </p:nvPr>
        </p:nvSpPr>
        <p:spPr>
          <a:xfrm>
            <a:off x="334963" y="3795116"/>
            <a:ext cx="2592387" cy="2267666"/>
          </a:xfrm>
        </p:spPr>
        <p:txBody>
          <a:bodyPr>
            <a:normAutofit/>
          </a:bodyPr>
          <a:lstStyle>
            <a:lvl1pPr marL="0" indent="0" algn="ctr">
              <a:spcBef>
                <a:spcPts val="0"/>
              </a:spcBef>
              <a:buNone/>
              <a:defRPr sz="1000"/>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p:txBody>
      </p:sp>
      <p:sp>
        <p:nvSpPr>
          <p:cNvPr id="16" name="Text Placeholder 5">
            <a:extLst>
              <a:ext uri="{FF2B5EF4-FFF2-40B4-BE49-F238E27FC236}">
                <a16:creationId xmlns:a16="http://schemas.microsoft.com/office/drawing/2014/main" id="{93E072CE-45AA-99FC-FE00-C22CFD79F6A4}"/>
              </a:ext>
            </a:extLst>
          </p:cNvPr>
          <p:cNvSpPr>
            <a:spLocks noGrp="1"/>
          </p:cNvSpPr>
          <p:nvPr>
            <p:ph type="body" sz="quarter" idx="18"/>
          </p:nvPr>
        </p:nvSpPr>
        <p:spPr>
          <a:xfrm>
            <a:off x="3304562" y="3795116"/>
            <a:ext cx="2592387" cy="2267666"/>
          </a:xfrm>
        </p:spPr>
        <p:txBody>
          <a:bodyPr>
            <a:normAutofit/>
          </a:bodyPr>
          <a:lstStyle>
            <a:lvl1pPr marL="0" indent="0" algn="ctr">
              <a:spcBef>
                <a:spcPts val="0"/>
              </a:spcBef>
              <a:buNone/>
              <a:defRPr sz="1000"/>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p:txBody>
      </p:sp>
      <p:sp>
        <p:nvSpPr>
          <p:cNvPr id="17" name="Text Placeholder 5">
            <a:extLst>
              <a:ext uri="{FF2B5EF4-FFF2-40B4-BE49-F238E27FC236}">
                <a16:creationId xmlns:a16="http://schemas.microsoft.com/office/drawing/2014/main" id="{2A02297E-9ED6-C663-5B34-2A9B61D855F7}"/>
              </a:ext>
            </a:extLst>
          </p:cNvPr>
          <p:cNvSpPr>
            <a:spLocks noGrp="1"/>
          </p:cNvSpPr>
          <p:nvPr>
            <p:ph type="body" sz="quarter" idx="19"/>
          </p:nvPr>
        </p:nvSpPr>
        <p:spPr>
          <a:xfrm>
            <a:off x="6295053" y="3795117"/>
            <a:ext cx="2592387" cy="2267666"/>
          </a:xfrm>
        </p:spPr>
        <p:txBody>
          <a:bodyPr>
            <a:normAutofit/>
          </a:bodyPr>
          <a:lstStyle>
            <a:lvl1pPr marL="0" indent="0" algn="ctr">
              <a:spcBef>
                <a:spcPts val="0"/>
              </a:spcBef>
              <a:buNone/>
              <a:defRPr sz="1000"/>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p:txBody>
      </p:sp>
      <p:sp>
        <p:nvSpPr>
          <p:cNvPr id="18" name="Text Placeholder 5">
            <a:extLst>
              <a:ext uri="{FF2B5EF4-FFF2-40B4-BE49-F238E27FC236}">
                <a16:creationId xmlns:a16="http://schemas.microsoft.com/office/drawing/2014/main" id="{D07F0469-DB30-826A-E726-1B6D0D61E09D}"/>
              </a:ext>
            </a:extLst>
          </p:cNvPr>
          <p:cNvSpPr>
            <a:spLocks noGrp="1"/>
          </p:cNvSpPr>
          <p:nvPr>
            <p:ph type="body" sz="quarter" idx="20"/>
          </p:nvPr>
        </p:nvSpPr>
        <p:spPr>
          <a:xfrm>
            <a:off x="9264652" y="3795117"/>
            <a:ext cx="2592387" cy="2267666"/>
          </a:xfrm>
        </p:spPr>
        <p:txBody>
          <a:bodyPr>
            <a:normAutofit/>
          </a:bodyPr>
          <a:lstStyle>
            <a:lvl1pPr marL="0" indent="0" algn="ctr">
              <a:spcBef>
                <a:spcPts val="0"/>
              </a:spcBef>
              <a:buNone/>
              <a:defRPr sz="1000"/>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p:txBody>
      </p:sp>
    </p:spTree>
    <p:extLst>
      <p:ext uri="{BB962C8B-B14F-4D97-AF65-F5344CB8AC3E}">
        <p14:creationId xmlns:p14="http://schemas.microsoft.com/office/powerpoint/2010/main" val="4130349824"/>
      </p:ext>
    </p:extLst>
  </p:cSld>
  <p:clrMapOvr>
    <a:masterClrMapping/>
  </p:clrMapOvr>
  <p:extLst>
    <p:ext uri="{DCECCB84-F9BA-43D5-87BE-67443E8EF086}">
      <p15:sldGuideLst xmlns:p15="http://schemas.microsoft.com/office/powerpoint/2012/main">
        <p15:guide id="1" pos="3953" userDrawn="1">
          <p15:clr>
            <a:srgbClr val="FBAE40"/>
          </p15:clr>
        </p15:guide>
        <p15:guide id="2" pos="1844" userDrawn="1">
          <p15:clr>
            <a:srgbClr val="FBAE40"/>
          </p15:clr>
        </p15:guide>
        <p15:guide id="3" pos="3727" userDrawn="1">
          <p15:clr>
            <a:srgbClr val="FBAE40"/>
          </p15:clr>
        </p15:guide>
        <p15:guide id="4" pos="2071" userDrawn="1">
          <p15:clr>
            <a:srgbClr val="FBAE40"/>
          </p15:clr>
        </p15:guide>
        <p15:guide id="5" pos="5586" userDrawn="1">
          <p15:clr>
            <a:srgbClr val="FBAE40"/>
          </p15:clr>
        </p15:guide>
        <p15:guide id="6" pos="581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g Image + Content 03">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C76730D-2F71-88DC-39FB-FEEE8378C53A}"/>
              </a:ext>
            </a:extLst>
          </p:cNvPr>
          <p:cNvSpPr>
            <a:spLocks noGrp="1"/>
          </p:cNvSpPr>
          <p:nvPr>
            <p:ph type="pic" sz="quarter" idx="13"/>
          </p:nvPr>
        </p:nvSpPr>
        <p:spPr>
          <a:xfrm>
            <a:off x="6920819" y="929589"/>
            <a:ext cx="5271183" cy="5033062"/>
          </a:xfrm>
          <a:custGeom>
            <a:avLst/>
            <a:gdLst>
              <a:gd name="connsiteX0" fmla="*/ 448345 w 5271183"/>
              <a:gd name="connsiteY0" fmla="*/ 0 h 5033062"/>
              <a:gd name="connsiteX1" fmla="*/ 3413184 w 5271183"/>
              <a:gd name="connsiteY1" fmla="*/ 0 h 5033062"/>
              <a:gd name="connsiteX2" fmla="*/ 3412026 w 5271183"/>
              <a:gd name="connsiteY2" fmla="*/ 11251 h 5033062"/>
              <a:gd name="connsiteX3" fmla="*/ 3821134 w 5271183"/>
              <a:gd name="connsiteY3" fmla="*/ 411848 h 5033062"/>
              <a:gd name="connsiteX4" fmla="*/ 4230241 w 5271183"/>
              <a:gd name="connsiteY4" fmla="*/ 11251 h 5033062"/>
              <a:gd name="connsiteX5" fmla="*/ 4229083 w 5271183"/>
              <a:gd name="connsiteY5" fmla="*/ 0 h 5033062"/>
              <a:gd name="connsiteX6" fmla="*/ 5271183 w 5271183"/>
              <a:gd name="connsiteY6" fmla="*/ 0 h 5033062"/>
              <a:gd name="connsiteX7" fmla="*/ 5271183 w 5271183"/>
              <a:gd name="connsiteY7" fmla="*/ 5033062 h 5033062"/>
              <a:gd name="connsiteX8" fmla="*/ 448345 w 5271183"/>
              <a:gd name="connsiteY8" fmla="*/ 5033062 h 5033062"/>
              <a:gd name="connsiteX9" fmla="*/ 0 w 5271183"/>
              <a:gd name="connsiteY9" fmla="*/ 4584717 h 5033062"/>
              <a:gd name="connsiteX10" fmla="*/ 0 w 5271183"/>
              <a:gd name="connsiteY10" fmla="*/ 4577693 h 5033062"/>
              <a:gd name="connsiteX11" fmla="*/ 36813 w 5271183"/>
              <a:gd name="connsiteY11" fmla="*/ 4560333 h 5033062"/>
              <a:gd name="connsiteX12" fmla="*/ 530024 w 5271183"/>
              <a:gd name="connsiteY12" fmla="*/ 3749064 h 5033062"/>
              <a:gd name="connsiteX13" fmla="*/ 36813 w 5271183"/>
              <a:gd name="connsiteY13" fmla="*/ 2937795 h 5033062"/>
              <a:gd name="connsiteX14" fmla="*/ 0 w 5271183"/>
              <a:gd name="connsiteY14" fmla="*/ 2920435 h 5033062"/>
              <a:gd name="connsiteX15" fmla="*/ 0 w 5271183"/>
              <a:gd name="connsiteY15" fmla="*/ 448344 h 5033062"/>
              <a:gd name="connsiteX16" fmla="*/ 448345 w 5271183"/>
              <a:gd name="connsiteY16" fmla="*/ 0 h 503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71183" h="5033062">
                <a:moveTo>
                  <a:pt x="448345" y="0"/>
                </a:moveTo>
                <a:lnTo>
                  <a:pt x="3413184" y="0"/>
                </a:lnTo>
                <a:lnTo>
                  <a:pt x="3412026" y="11251"/>
                </a:lnTo>
                <a:cubicBezTo>
                  <a:pt x="3412026" y="232506"/>
                  <a:pt x="3595179" y="411848"/>
                  <a:pt x="3821134" y="411848"/>
                </a:cubicBezTo>
                <a:cubicBezTo>
                  <a:pt x="4047089" y="411848"/>
                  <a:pt x="4230241" y="232506"/>
                  <a:pt x="4230241" y="11251"/>
                </a:cubicBezTo>
                <a:lnTo>
                  <a:pt x="4229083" y="0"/>
                </a:lnTo>
                <a:lnTo>
                  <a:pt x="5271183" y="0"/>
                </a:lnTo>
                <a:lnTo>
                  <a:pt x="5271183" y="5033062"/>
                </a:lnTo>
                <a:lnTo>
                  <a:pt x="448345" y="5033062"/>
                </a:lnTo>
                <a:cubicBezTo>
                  <a:pt x="200731" y="5033062"/>
                  <a:pt x="0" y="4832331"/>
                  <a:pt x="0" y="4584717"/>
                </a:cubicBezTo>
                <a:lnTo>
                  <a:pt x="0" y="4577693"/>
                </a:lnTo>
                <a:lnTo>
                  <a:pt x="36813" y="4560333"/>
                </a:lnTo>
                <a:cubicBezTo>
                  <a:pt x="330594" y="4404103"/>
                  <a:pt x="530024" y="4099396"/>
                  <a:pt x="530024" y="3749064"/>
                </a:cubicBezTo>
                <a:cubicBezTo>
                  <a:pt x="530024" y="3398732"/>
                  <a:pt x="330594" y="3094025"/>
                  <a:pt x="36813" y="2937795"/>
                </a:cubicBezTo>
                <a:lnTo>
                  <a:pt x="0" y="2920435"/>
                </a:lnTo>
                <a:lnTo>
                  <a:pt x="0" y="448344"/>
                </a:lnTo>
                <a:cubicBezTo>
                  <a:pt x="0" y="200731"/>
                  <a:pt x="200731" y="0"/>
                  <a:pt x="448345"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2" name="Title 1">
            <a:extLst>
              <a:ext uri="{FF2B5EF4-FFF2-40B4-BE49-F238E27FC236}">
                <a16:creationId xmlns:a16="http://schemas.microsoft.com/office/drawing/2014/main" id="{30374CCB-21CC-217A-D909-97D748E96937}"/>
              </a:ext>
            </a:extLst>
          </p:cNvPr>
          <p:cNvSpPr>
            <a:spLocks noGrp="1"/>
          </p:cNvSpPr>
          <p:nvPr>
            <p:ph type="title" hasCustomPrompt="1"/>
          </p:nvPr>
        </p:nvSpPr>
        <p:spPr>
          <a:xfrm>
            <a:off x="334963" y="517744"/>
            <a:ext cx="5761037" cy="823693"/>
          </a:xfrm>
        </p:spPr>
        <p:txBody>
          <a:bodyPr/>
          <a:lstStyle/>
          <a:p>
            <a:r>
              <a:rPr lang="en-GB" dirty="0"/>
              <a:t>Slide title</a:t>
            </a:r>
          </a:p>
        </p:txBody>
      </p:sp>
      <p:sp>
        <p:nvSpPr>
          <p:cNvPr id="3" name="Footer Placeholder 2">
            <a:extLst>
              <a:ext uri="{FF2B5EF4-FFF2-40B4-BE49-F238E27FC236}">
                <a16:creationId xmlns:a16="http://schemas.microsoft.com/office/drawing/2014/main" id="{999E5411-1D48-1D0D-1D5E-83B90650D8F6}"/>
              </a:ext>
            </a:extLst>
          </p:cNvPr>
          <p:cNvSpPr>
            <a:spLocks noGrp="1"/>
          </p:cNvSpPr>
          <p:nvPr>
            <p:ph type="ftr" sz="quarter" idx="10"/>
          </p:nvPr>
        </p:nvSpPr>
        <p:spPr/>
        <p:txBody>
          <a:bodyPr/>
          <a:lstStyle/>
          <a:p>
            <a:r>
              <a:rPr lang="en-GB"/>
              <a:t>Demelza PowerPoint Template - February 2023</a:t>
            </a:r>
            <a:endParaRPr lang="en-GB" dirty="0"/>
          </a:p>
        </p:txBody>
      </p:sp>
      <p:sp>
        <p:nvSpPr>
          <p:cNvPr id="4" name="Slide Number Placeholder 3">
            <a:extLst>
              <a:ext uri="{FF2B5EF4-FFF2-40B4-BE49-F238E27FC236}">
                <a16:creationId xmlns:a16="http://schemas.microsoft.com/office/drawing/2014/main" id="{BE1A7037-C625-50EE-8DA2-514FC469A607}"/>
              </a:ext>
            </a:extLst>
          </p:cNvPr>
          <p:cNvSpPr>
            <a:spLocks noGrp="1"/>
          </p:cNvSpPr>
          <p:nvPr>
            <p:ph type="sldNum" sz="quarter" idx="11"/>
          </p:nvPr>
        </p:nvSpPr>
        <p:spPr/>
        <p:txBody>
          <a:bodyPr/>
          <a:lstStyle/>
          <a:p>
            <a:fld id="{44FDF88E-749B-894F-BF40-F4AD2E5CDB04}" type="slidenum">
              <a:rPr lang="en-GB" smtClean="0"/>
              <a:pPr/>
              <a:t>‹#›</a:t>
            </a:fld>
            <a:endParaRPr lang="en-GB" dirty="0"/>
          </a:p>
        </p:txBody>
      </p:sp>
      <p:sp>
        <p:nvSpPr>
          <p:cNvPr id="6" name="Text Placeholder 5">
            <a:extLst>
              <a:ext uri="{FF2B5EF4-FFF2-40B4-BE49-F238E27FC236}">
                <a16:creationId xmlns:a16="http://schemas.microsoft.com/office/drawing/2014/main" id="{8F3B320A-A2EF-F0DA-FC7F-83B9ABCA4F91}"/>
              </a:ext>
            </a:extLst>
          </p:cNvPr>
          <p:cNvSpPr>
            <a:spLocks noGrp="1"/>
          </p:cNvSpPr>
          <p:nvPr>
            <p:ph type="body" sz="quarter" idx="12"/>
          </p:nvPr>
        </p:nvSpPr>
        <p:spPr>
          <a:xfrm>
            <a:off x="334963" y="1500188"/>
            <a:ext cx="4751387" cy="1271587"/>
          </a:xfrm>
        </p:spPr>
        <p:txBody>
          <a:bodyPr anchor="t">
            <a:normAutofit/>
          </a:bodyPr>
          <a:lstStyle>
            <a:lvl1pPr marL="0" indent="0" algn="l">
              <a:spcBef>
                <a:spcPts val="0"/>
              </a:spcBef>
              <a:buNone/>
              <a:defRPr sz="1800" b="1"/>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p:txBody>
      </p:sp>
      <p:sp>
        <p:nvSpPr>
          <p:cNvPr id="12" name="Freeform 11">
            <a:extLst>
              <a:ext uri="{FF2B5EF4-FFF2-40B4-BE49-F238E27FC236}">
                <a16:creationId xmlns:a16="http://schemas.microsoft.com/office/drawing/2014/main" id="{43AED4EA-27DC-CABF-7B0F-133B5AE289C0}"/>
              </a:ext>
            </a:extLst>
          </p:cNvPr>
          <p:cNvSpPr/>
          <p:nvPr/>
        </p:nvSpPr>
        <p:spPr>
          <a:xfrm>
            <a:off x="5565977" y="3756035"/>
            <a:ext cx="1884865" cy="1845237"/>
          </a:xfrm>
          <a:custGeom>
            <a:avLst/>
            <a:gdLst>
              <a:gd name="connsiteX0" fmla="*/ 942433 w 1884865"/>
              <a:gd name="connsiteY0" fmla="*/ 1845238 h 1845237"/>
              <a:gd name="connsiteX1" fmla="*/ 1884866 w 1884865"/>
              <a:gd name="connsiteY1" fmla="*/ 922619 h 1845237"/>
              <a:gd name="connsiteX2" fmla="*/ 942433 w 1884865"/>
              <a:gd name="connsiteY2" fmla="*/ 0 h 1845237"/>
              <a:gd name="connsiteX3" fmla="*/ 0 w 1884865"/>
              <a:gd name="connsiteY3" fmla="*/ 922619 h 1845237"/>
              <a:gd name="connsiteX4" fmla="*/ 942433 w 1884865"/>
              <a:gd name="connsiteY4" fmla="*/ 1845238 h 1845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865" h="1845237">
                <a:moveTo>
                  <a:pt x="942433" y="1845238"/>
                </a:moveTo>
                <a:cubicBezTo>
                  <a:pt x="1462930" y="1845238"/>
                  <a:pt x="1884866" y="1432193"/>
                  <a:pt x="1884866" y="922619"/>
                </a:cubicBezTo>
                <a:cubicBezTo>
                  <a:pt x="1884866" y="413045"/>
                  <a:pt x="1462930" y="0"/>
                  <a:pt x="942433" y="0"/>
                </a:cubicBezTo>
                <a:cubicBezTo>
                  <a:pt x="421936" y="0"/>
                  <a:pt x="0" y="413045"/>
                  <a:pt x="0" y="922619"/>
                </a:cubicBezTo>
                <a:cubicBezTo>
                  <a:pt x="0" y="1432193"/>
                  <a:pt x="421936" y="1845238"/>
                  <a:pt x="942433" y="1845238"/>
                </a:cubicBezTo>
              </a:path>
            </a:pathLst>
          </a:custGeom>
          <a:solidFill>
            <a:schemeClr val="accent5"/>
          </a:solidFill>
          <a:ln w="1270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C49E4B88-BB48-5277-7F9A-D258C68E3881}"/>
              </a:ext>
            </a:extLst>
          </p:cNvPr>
          <p:cNvSpPr/>
          <p:nvPr/>
        </p:nvSpPr>
        <p:spPr>
          <a:xfrm>
            <a:off x="10332846" y="540242"/>
            <a:ext cx="818215" cy="801195"/>
          </a:xfrm>
          <a:custGeom>
            <a:avLst/>
            <a:gdLst>
              <a:gd name="connsiteX0" fmla="*/ 409108 w 818215"/>
              <a:gd name="connsiteY0" fmla="*/ 801195 h 801195"/>
              <a:gd name="connsiteX1" fmla="*/ 818215 w 818215"/>
              <a:gd name="connsiteY1" fmla="*/ 400598 h 801195"/>
              <a:gd name="connsiteX2" fmla="*/ 409108 w 818215"/>
              <a:gd name="connsiteY2" fmla="*/ 0 h 801195"/>
              <a:gd name="connsiteX3" fmla="*/ 0 w 818215"/>
              <a:gd name="connsiteY3" fmla="*/ 400598 h 801195"/>
              <a:gd name="connsiteX4" fmla="*/ 409108 w 818215"/>
              <a:gd name="connsiteY4" fmla="*/ 801195 h 801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215" h="801195">
                <a:moveTo>
                  <a:pt x="409108" y="801195"/>
                </a:moveTo>
                <a:cubicBezTo>
                  <a:pt x="635063" y="801195"/>
                  <a:pt x="818215" y="621853"/>
                  <a:pt x="818215" y="400598"/>
                </a:cubicBezTo>
                <a:cubicBezTo>
                  <a:pt x="818215" y="179342"/>
                  <a:pt x="635063" y="0"/>
                  <a:pt x="409108" y="0"/>
                </a:cubicBezTo>
                <a:cubicBezTo>
                  <a:pt x="183153" y="0"/>
                  <a:pt x="0" y="179342"/>
                  <a:pt x="0" y="400598"/>
                </a:cubicBezTo>
                <a:cubicBezTo>
                  <a:pt x="0" y="621853"/>
                  <a:pt x="183153" y="801195"/>
                  <a:pt x="409108" y="801195"/>
                </a:cubicBezTo>
              </a:path>
            </a:pathLst>
          </a:custGeom>
          <a:solidFill>
            <a:schemeClr val="accent4"/>
          </a:solidFill>
          <a:ln w="12700" cap="flat">
            <a:noFill/>
            <a:prstDash val="solid"/>
            <a:miter/>
          </a:ln>
        </p:spPr>
        <p:txBody>
          <a:bodyPr rtlCol="0" anchor="ctr"/>
          <a:lstStyle/>
          <a:p>
            <a:endParaRPr lang="en-GB"/>
          </a:p>
        </p:txBody>
      </p:sp>
      <p:sp>
        <p:nvSpPr>
          <p:cNvPr id="15" name="Text Placeholder 5">
            <a:extLst>
              <a:ext uri="{FF2B5EF4-FFF2-40B4-BE49-F238E27FC236}">
                <a16:creationId xmlns:a16="http://schemas.microsoft.com/office/drawing/2014/main" id="{62139E4B-CD3A-BB58-0B17-EDC9BC8F54DC}"/>
              </a:ext>
            </a:extLst>
          </p:cNvPr>
          <p:cNvSpPr>
            <a:spLocks noGrp="1"/>
          </p:cNvSpPr>
          <p:nvPr>
            <p:ph type="body" sz="quarter" idx="14"/>
          </p:nvPr>
        </p:nvSpPr>
        <p:spPr>
          <a:xfrm>
            <a:off x="334963" y="2930525"/>
            <a:ext cx="3513137" cy="3378199"/>
          </a:xfrm>
        </p:spPr>
        <p:txBody>
          <a:bodyPr/>
          <a:lstStyle>
            <a:lvl1pPr marL="0" indent="0" algn="l">
              <a:spcBef>
                <a:spcPts val="0"/>
              </a:spcBef>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dirty="0"/>
              <a:t>Click to edit Master text styles</a:t>
            </a:r>
          </a:p>
        </p:txBody>
      </p:sp>
    </p:spTree>
    <p:extLst>
      <p:ext uri="{BB962C8B-B14F-4D97-AF65-F5344CB8AC3E}">
        <p14:creationId xmlns:p14="http://schemas.microsoft.com/office/powerpoint/2010/main" val="136892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Type - Whit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9C73F7A6-24ED-FCEA-03CC-A70D985A5A2B}"/>
              </a:ext>
            </a:extLst>
          </p:cNvPr>
          <p:cNvSpPr/>
          <p:nvPr userDrawn="1"/>
        </p:nvSpPr>
        <p:spPr>
          <a:xfrm>
            <a:off x="8428016" y="3564868"/>
            <a:ext cx="2382837" cy="2382837"/>
          </a:xfrm>
          <a:custGeom>
            <a:avLst/>
            <a:gdLst>
              <a:gd name="connsiteX0" fmla="*/ 603055 w 1206110"/>
              <a:gd name="connsiteY0" fmla="*/ 1206111 h 1206110"/>
              <a:gd name="connsiteX1" fmla="*/ 1206110 w 1206110"/>
              <a:gd name="connsiteY1" fmla="*/ 603055 h 1206110"/>
              <a:gd name="connsiteX2" fmla="*/ 603055 w 1206110"/>
              <a:gd name="connsiteY2" fmla="*/ 0 h 1206110"/>
              <a:gd name="connsiteX3" fmla="*/ 0 w 1206110"/>
              <a:gd name="connsiteY3" fmla="*/ 603055 h 1206110"/>
              <a:gd name="connsiteX4" fmla="*/ 603055 w 1206110"/>
              <a:gd name="connsiteY4" fmla="*/ 1206111 h 1206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110" h="1206110">
                <a:moveTo>
                  <a:pt x="603055" y="1206111"/>
                </a:moveTo>
                <a:cubicBezTo>
                  <a:pt x="936082" y="1206111"/>
                  <a:pt x="1206110" y="936082"/>
                  <a:pt x="1206110" y="603055"/>
                </a:cubicBezTo>
                <a:cubicBezTo>
                  <a:pt x="1206110" y="270028"/>
                  <a:pt x="936082" y="0"/>
                  <a:pt x="603055" y="0"/>
                </a:cubicBezTo>
                <a:cubicBezTo>
                  <a:pt x="270028" y="0"/>
                  <a:pt x="0" y="270028"/>
                  <a:pt x="0" y="603055"/>
                </a:cubicBezTo>
                <a:cubicBezTo>
                  <a:pt x="0" y="936082"/>
                  <a:pt x="270028" y="1206111"/>
                  <a:pt x="603055" y="1206111"/>
                </a:cubicBezTo>
              </a:path>
            </a:pathLst>
          </a:custGeom>
          <a:solidFill>
            <a:schemeClr val="accent4"/>
          </a:solidFill>
          <a:ln w="12700" cap="flat">
            <a:noFill/>
            <a:prstDash val="solid"/>
            <a:miter/>
          </a:ln>
        </p:spPr>
        <p:txBody>
          <a:bodyPr rtlCol="0" anchor="ctr"/>
          <a:lstStyle/>
          <a:p>
            <a:endParaRPr lang="en-GB"/>
          </a:p>
        </p:txBody>
      </p:sp>
      <p:sp>
        <p:nvSpPr>
          <p:cNvPr id="5" name="Footer Placeholder 4">
            <a:extLst>
              <a:ext uri="{FF2B5EF4-FFF2-40B4-BE49-F238E27FC236}">
                <a16:creationId xmlns:a16="http://schemas.microsoft.com/office/drawing/2014/main" id="{9AF45E30-72E9-073D-0EBC-747177C9382B}"/>
              </a:ext>
            </a:extLst>
          </p:cNvPr>
          <p:cNvSpPr>
            <a:spLocks noGrp="1"/>
          </p:cNvSpPr>
          <p:nvPr>
            <p:ph type="ftr" sz="quarter" idx="11"/>
          </p:nvPr>
        </p:nvSpPr>
        <p:spPr>
          <a:xfrm>
            <a:off x="947738" y="6416674"/>
            <a:ext cx="5206825" cy="325439"/>
          </a:xfrm>
        </p:spPr>
        <p:txBody>
          <a:bodyPr/>
          <a:lstStyle>
            <a:lvl1pPr>
              <a:defRPr>
                <a:solidFill>
                  <a:schemeClr val="accent6"/>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F678BF44-C97D-75D6-B9DD-8E321E2BB026}"/>
              </a:ext>
            </a:extLst>
          </p:cNvPr>
          <p:cNvSpPr>
            <a:spLocks noGrp="1"/>
          </p:cNvSpPr>
          <p:nvPr>
            <p:ph type="sldNum" sz="quarter" idx="12"/>
          </p:nvPr>
        </p:nvSpPr>
        <p:spPr/>
        <p:txBody>
          <a:bodyPr/>
          <a:lstStyle>
            <a:lvl1pPr>
              <a:defRPr>
                <a:solidFill>
                  <a:schemeClr val="accent6"/>
                </a:solidFill>
              </a:defRPr>
            </a:lvl1pPr>
          </a:lstStyle>
          <a:p>
            <a:fld id="{44FDF88E-749B-894F-BF40-F4AD2E5CDB04}" type="slidenum">
              <a:rPr lang="en-GB" smtClean="0"/>
              <a:pPr/>
              <a:t>‹#›</a:t>
            </a:fld>
            <a:endParaRPr lang="en-GB" dirty="0"/>
          </a:p>
        </p:txBody>
      </p:sp>
      <p:sp>
        <p:nvSpPr>
          <p:cNvPr id="8" name="Freeform 7">
            <a:extLst>
              <a:ext uri="{FF2B5EF4-FFF2-40B4-BE49-F238E27FC236}">
                <a16:creationId xmlns:a16="http://schemas.microsoft.com/office/drawing/2014/main" id="{A9703E5D-B248-2AF6-E4F4-B65777DDAB47}"/>
              </a:ext>
            </a:extLst>
          </p:cNvPr>
          <p:cNvSpPr/>
          <p:nvPr/>
        </p:nvSpPr>
        <p:spPr>
          <a:xfrm rot="10800000">
            <a:off x="4651109" y="5947705"/>
            <a:ext cx="1813682" cy="910295"/>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10" name="Freeform 9">
            <a:extLst>
              <a:ext uri="{FF2B5EF4-FFF2-40B4-BE49-F238E27FC236}">
                <a16:creationId xmlns:a16="http://schemas.microsoft.com/office/drawing/2014/main" id="{BBC01555-80F6-0022-507F-FC404DFD7B5D}"/>
              </a:ext>
            </a:extLst>
          </p:cNvPr>
          <p:cNvSpPr/>
          <p:nvPr/>
        </p:nvSpPr>
        <p:spPr>
          <a:xfrm rot="5400000">
            <a:off x="-327997" y="4671970"/>
            <a:ext cx="1603732" cy="947737"/>
          </a:xfrm>
          <a:custGeom>
            <a:avLst/>
            <a:gdLst>
              <a:gd name="connsiteX0" fmla="*/ 0 w 1603732"/>
              <a:gd name="connsiteY0" fmla="*/ 801866 h 947737"/>
              <a:gd name="connsiteX1" fmla="*/ 801866 w 1603732"/>
              <a:gd name="connsiteY1" fmla="*/ 0 h 947737"/>
              <a:gd name="connsiteX2" fmla="*/ 1603732 w 1603732"/>
              <a:gd name="connsiteY2" fmla="*/ 801866 h 947737"/>
              <a:gd name="connsiteX3" fmla="*/ 1589025 w 1603732"/>
              <a:gd name="connsiteY3" fmla="*/ 947737 h 947737"/>
              <a:gd name="connsiteX4" fmla="*/ 14708 w 1603732"/>
              <a:gd name="connsiteY4" fmla="*/ 947737 h 947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3732" h="947737">
                <a:moveTo>
                  <a:pt x="0" y="801866"/>
                </a:moveTo>
                <a:cubicBezTo>
                  <a:pt x="0" y="359049"/>
                  <a:pt x="359049" y="0"/>
                  <a:pt x="801866" y="0"/>
                </a:cubicBezTo>
                <a:cubicBezTo>
                  <a:pt x="1244683" y="0"/>
                  <a:pt x="1603732" y="359049"/>
                  <a:pt x="1603732" y="801866"/>
                </a:cubicBezTo>
                <a:lnTo>
                  <a:pt x="1589025" y="947737"/>
                </a:lnTo>
                <a:lnTo>
                  <a:pt x="14708" y="947737"/>
                </a:lnTo>
                <a:close/>
              </a:path>
            </a:pathLst>
          </a:custGeom>
          <a:solidFill>
            <a:schemeClr val="accent1"/>
          </a:solidFill>
          <a:ln w="12700"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4FDA27E5-119F-734C-F49A-69D12854C79E}"/>
              </a:ext>
            </a:extLst>
          </p:cNvPr>
          <p:cNvSpPr>
            <a:spLocks noGrp="1"/>
          </p:cNvSpPr>
          <p:nvPr>
            <p:ph type="title" hasCustomPrompt="1"/>
          </p:nvPr>
        </p:nvSpPr>
        <p:spPr>
          <a:xfrm>
            <a:off x="947737" y="1341439"/>
            <a:ext cx="6138863" cy="3002534"/>
          </a:xfrm>
        </p:spPr>
        <p:txBody>
          <a:bodyPr anchor="t">
            <a:normAutofit/>
          </a:bodyPr>
          <a:lstStyle>
            <a:lvl1pPr>
              <a:defRPr sz="4400">
                <a:solidFill>
                  <a:schemeClr val="accent1"/>
                </a:solidFill>
              </a:defRPr>
            </a:lvl1pPr>
          </a:lstStyle>
          <a:p>
            <a:r>
              <a:rPr lang="en-GB" dirty="0"/>
              <a:t>Big type goes here</a:t>
            </a:r>
          </a:p>
        </p:txBody>
      </p:sp>
      <p:sp>
        <p:nvSpPr>
          <p:cNvPr id="4" name="Freeform 3">
            <a:extLst>
              <a:ext uri="{FF2B5EF4-FFF2-40B4-BE49-F238E27FC236}">
                <a16:creationId xmlns:a16="http://schemas.microsoft.com/office/drawing/2014/main" id="{69C08676-13A4-821A-D47D-4EC07D99FA09}"/>
              </a:ext>
            </a:extLst>
          </p:cNvPr>
          <p:cNvSpPr/>
          <p:nvPr userDrawn="1"/>
        </p:nvSpPr>
        <p:spPr>
          <a:xfrm>
            <a:off x="10136699" y="549275"/>
            <a:ext cx="1348308" cy="1348308"/>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5"/>
          </a:solidFill>
          <a:ln w="1270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03F678D2-2408-7E01-0F92-E2ED5B024A2D}"/>
              </a:ext>
            </a:extLst>
          </p:cNvPr>
          <p:cNvSpPr/>
          <p:nvPr userDrawn="1"/>
        </p:nvSpPr>
        <p:spPr>
          <a:xfrm>
            <a:off x="6288088" y="4692017"/>
            <a:ext cx="798512" cy="798512"/>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3"/>
          </a:solidFill>
          <a:ln w="1270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4B23CADA-713D-5AFB-DEE8-57B1D53E3EC6}"/>
              </a:ext>
            </a:extLst>
          </p:cNvPr>
          <p:cNvSpPr/>
          <p:nvPr userDrawn="1"/>
        </p:nvSpPr>
        <p:spPr>
          <a:xfrm>
            <a:off x="9907860" y="883761"/>
            <a:ext cx="457677" cy="457677"/>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2"/>
          </a:solidFill>
          <a:ln w="12700" cap="flat">
            <a:noFill/>
            <a:prstDash val="solid"/>
            <a:miter/>
          </a:ln>
        </p:spPr>
        <p:txBody>
          <a:bodyPr rtlCol="0" anchor="ctr"/>
          <a:lstStyle/>
          <a:p>
            <a:endParaRPr lang="en-GB"/>
          </a:p>
        </p:txBody>
      </p:sp>
    </p:spTree>
    <p:extLst>
      <p:ext uri="{BB962C8B-B14F-4D97-AF65-F5344CB8AC3E}">
        <p14:creationId xmlns:p14="http://schemas.microsoft.com/office/powerpoint/2010/main" val="1679793724"/>
      </p:ext>
    </p:extLst>
  </p:cSld>
  <p:clrMapOvr>
    <a:masterClrMapping/>
  </p:clrMapOvr>
  <p:extLst>
    <p:ext uri="{DCECCB84-F9BA-43D5-87BE-67443E8EF086}">
      <p15:sldGuideLst xmlns:p15="http://schemas.microsoft.com/office/powerpoint/2012/main">
        <p15:guide id="1" pos="597"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g Type - Aqua">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AF45E30-72E9-073D-0EBC-747177C9382B}"/>
              </a:ext>
            </a:extLst>
          </p:cNvPr>
          <p:cNvSpPr>
            <a:spLocks noGrp="1"/>
          </p:cNvSpPr>
          <p:nvPr>
            <p:ph type="ftr" sz="quarter" idx="11"/>
          </p:nvPr>
        </p:nvSpPr>
        <p:spPr>
          <a:xfrm>
            <a:off x="947738" y="6416674"/>
            <a:ext cx="5206825" cy="325439"/>
          </a:xfrm>
        </p:spPr>
        <p:txBody>
          <a:bodyPr/>
          <a:lstStyle>
            <a:lvl1pPr>
              <a:defRPr>
                <a:solidFill>
                  <a:schemeClr val="accent6"/>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F678BF44-C97D-75D6-B9DD-8E321E2BB026}"/>
              </a:ext>
            </a:extLst>
          </p:cNvPr>
          <p:cNvSpPr>
            <a:spLocks noGrp="1"/>
          </p:cNvSpPr>
          <p:nvPr>
            <p:ph type="sldNum" sz="quarter" idx="12"/>
          </p:nvPr>
        </p:nvSpPr>
        <p:spPr/>
        <p:txBody>
          <a:bodyPr/>
          <a:lstStyle>
            <a:lvl1pPr>
              <a:defRPr>
                <a:solidFill>
                  <a:schemeClr val="accent6"/>
                </a:solidFill>
              </a:defRPr>
            </a:lvl1pPr>
          </a:lstStyle>
          <a:p>
            <a:fld id="{44FDF88E-749B-894F-BF40-F4AD2E5CDB04}" type="slidenum">
              <a:rPr lang="en-GB" smtClean="0"/>
              <a:pPr/>
              <a:t>‹#›</a:t>
            </a:fld>
            <a:endParaRPr lang="en-GB" dirty="0"/>
          </a:p>
        </p:txBody>
      </p:sp>
      <p:sp>
        <p:nvSpPr>
          <p:cNvPr id="8" name="Freeform 7">
            <a:extLst>
              <a:ext uri="{FF2B5EF4-FFF2-40B4-BE49-F238E27FC236}">
                <a16:creationId xmlns:a16="http://schemas.microsoft.com/office/drawing/2014/main" id="{A9703E5D-B248-2AF6-E4F4-B65777DDAB47}"/>
              </a:ext>
            </a:extLst>
          </p:cNvPr>
          <p:cNvSpPr/>
          <p:nvPr/>
        </p:nvSpPr>
        <p:spPr>
          <a:xfrm rot="10800000">
            <a:off x="4651109" y="5947705"/>
            <a:ext cx="1813682" cy="910295"/>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10" name="Freeform 9">
            <a:extLst>
              <a:ext uri="{FF2B5EF4-FFF2-40B4-BE49-F238E27FC236}">
                <a16:creationId xmlns:a16="http://schemas.microsoft.com/office/drawing/2014/main" id="{BBC01555-80F6-0022-507F-FC404DFD7B5D}"/>
              </a:ext>
            </a:extLst>
          </p:cNvPr>
          <p:cNvSpPr/>
          <p:nvPr/>
        </p:nvSpPr>
        <p:spPr>
          <a:xfrm rot="5400000">
            <a:off x="-327997" y="4671970"/>
            <a:ext cx="1603732" cy="947737"/>
          </a:xfrm>
          <a:custGeom>
            <a:avLst/>
            <a:gdLst>
              <a:gd name="connsiteX0" fmla="*/ 0 w 1603732"/>
              <a:gd name="connsiteY0" fmla="*/ 801866 h 947737"/>
              <a:gd name="connsiteX1" fmla="*/ 801866 w 1603732"/>
              <a:gd name="connsiteY1" fmla="*/ 0 h 947737"/>
              <a:gd name="connsiteX2" fmla="*/ 1603732 w 1603732"/>
              <a:gd name="connsiteY2" fmla="*/ 801866 h 947737"/>
              <a:gd name="connsiteX3" fmla="*/ 1589025 w 1603732"/>
              <a:gd name="connsiteY3" fmla="*/ 947737 h 947737"/>
              <a:gd name="connsiteX4" fmla="*/ 14708 w 1603732"/>
              <a:gd name="connsiteY4" fmla="*/ 947737 h 947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3732" h="947737">
                <a:moveTo>
                  <a:pt x="0" y="801866"/>
                </a:moveTo>
                <a:cubicBezTo>
                  <a:pt x="0" y="359049"/>
                  <a:pt x="359049" y="0"/>
                  <a:pt x="801866" y="0"/>
                </a:cubicBezTo>
                <a:cubicBezTo>
                  <a:pt x="1244683" y="0"/>
                  <a:pt x="1603732" y="359049"/>
                  <a:pt x="1603732" y="801866"/>
                </a:cubicBezTo>
                <a:lnTo>
                  <a:pt x="1589025" y="947737"/>
                </a:lnTo>
                <a:lnTo>
                  <a:pt x="14708" y="947737"/>
                </a:lnTo>
                <a:close/>
              </a:path>
            </a:pathLst>
          </a:custGeom>
          <a:solidFill>
            <a:schemeClr val="accent4"/>
          </a:solidFill>
          <a:ln w="12700"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4FDA27E5-119F-734C-F49A-69D12854C79E}"/>
              </a:ext>
            </a:extLst>
          </p:cNvPr>
          <p:cNvSpPr>
            <a:spLocks noGrp="1"/>
          </p:cNvSpPr>
          <p:nvPr>
            <p:ph type="title" hasCustomPrompt="1"/>
          </p:nvPr>
        </p:nvSpPr>
        <p:spPr>
          <a:xfrm>
            <a:off x="947737" y="1341439"/>
            <a:ext cx="6138863" cy="3002534"/>
          </a:xfrm>
        </p:spPr>
        <p:txBody>
          <a:bodyPr anchor="t">
            <a:normAutofit/>
          </a:bodyPr>
          <a:lstStyle>
            <a:lvl1pPr>
              <a:defRPr sz="4400">
                <a:solidFill>
                  <a:schemeClr val="bg1"/>
                </a:solidFill>
              </a:defRPr>
            </a:lvl1pPr>
          </a:lstStyle>
          <a:p>
            <a:r>
              <a:rPr lang="en-GB" dirty="0"/>
              <a:t>Big type goes here</a:t>
            </a:r>
          </a:p>
        </p:txBody>
      </p:sp>
      <p:sp>
        <p:nvSpPr>
          <p:cNvPr id="4" name="Freeform 3">
            <a:extLst>
              <a:ext uri="{FF2B5EF4-FFF2-40B4-BE49-F238E27FC236}">
                <a16:creationId xmlns:a16="http://schemas.microsoft.com/office/drawing/2014/main" id="{69C08676-13A4-821A-D47D-4EC07D99FA09}"/>
              </a:ext>
            </a:extLst>
          </p:cNvPr>
          <p:cNvSpPr/>
          <p:nvPr userDrawn="1"/>
        </p:nvSpPr>
        <p:spPr>
          <a:xfrm>
            <a:off x="10136699" y="549275"/>
            <a:ext cx="1348308" cy="1348308"/>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5"/>
          </a:solidFill>
          <a:ln w="12700"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03F678D2-2408-7E01-0F92-E2ED5B024A2D}"/>
              </a:ext>
            </a:extLst>
          </p:cNvPr>
          <p:cNvSpPr/>
          <p:nvPr userDrawn="1"/>
        </p:nvSpPr>
        <p:spPr>
          <a:xfrm>
            <a:off x="6288088" y="4692017"/>
            <a:ext cx="798512" cy="798512"/>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3"/>
          </a:solidFill>
          <a:ln w="12700"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4B23CADA-713D-5AFB-DEE8-57B1D53E3EC6}"/>
              </a:ext>
            </a:extLst>
          </p:cNvPr>
          <p:cNvSpPr/>
          <p:nvPr userDrawn="1"/>
        </p:nvSpPr>
        <p:spPr>
          <a:xfrm>
            <a:off x="9907860" y="883761"/>
            <a:ext cx="457677" cy="457677"/>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4"/>
          </a:solidFill>
          <a:ln w="12700" cap="flat">
            <a:noFill/>
            <a:prstDash val="solid"/>
            <a:miter/>
          </a:ln>
        </p:spPr>
        <p:txBody>
          <a:bodyPr rtlCol="0" anchor="ctr"/>
          <a:lstStyle/>
          <a:p>
            <a:endParaRPr lang="en-GB"/>
          </a:p>
        </p:txBody>
      </p:sp>
      <p:sp>
        <p:nvSpPr>
          <p:cNvPr id="12" name="Picture Placeholder 11">
            <a:extLst>
              <a:ext uri="{FF2B5EF4-FFF2-40B4-BE49-F238E27FC236}">
                <a16:creationId xmlns:a16="http://schemas.microsoft.com/office/drawing/2014/main" id="{A3F1F105-812B-29A0-D8C3-95BA87FA9AD6}"/>
              </a:ext>
            </a:extLst>
          </p:cNvPr>
          <p:cNvSpPr>
            <a:spLocks noGrp="1"/>
          </p:cNvSpPr>
          <p:nvPr>
            <p:ph type="pic" sz="quarter" idx="13"/>
          </p:nvPr>
        </p:nvSpPr>
        <p:spPr>
          <a:xfrm>
            <a:off x="8428016" y="3564868"/>
            <a:ext cx="2382837" cy="2382839"/>
          </a:xfrm>
          <a:custGeom>
            <a:avLst/>
            <a:gdLst>
              <a:gd name="connsiteX0" fmla="*/ 1191418 w 2382837"/>
              <a:gd name="connsiteY0" fmla="*/ 0 h 2382839"/>
              <a:gd name="connsiteX1" fmla="*/ 2382837 w 2382837"/>
              <a:gd name="connsiteY1" fmla="*/ 1191419 h 2382839"/>
              <a:gd name="connsiteX2" fmla="*/ 1191418 w 2382837"/>
              <a:gd name="connsiteY2" fmla="*/ 2382839 h 2382839"/>
              <a:gd name="connsiteX3" fmla="*/ 0 w 2382837"/>
              <a:gd name="connsiteY3" fmla="*/ 1191419 h 2382839"/>
              <a:gd name="connsiteX4" fmla="*/ 1191418 w 2382837"/>
              <a:gd name="connsiteY4" fmla="*/ 0 h 238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2837" h="2382839">
                <a:moveTo>
                  <a:pt x="1191418" y="0"/>
                </a:moveTo>
                <a:cubicBezTo>
                  <a:pt x="1849359" y="0"/>
                  <a:pt x="2382837" y="533477"/>
                  <a:pt x="2382837" y="1191419"/>
                </a:cubicBezTo>
                <a:cubicBezTo>
                  <a:pt x="2382837" y="1849360"/>
                  <a:pt x="1849359" y="2382839"/>
                  <a:pt x="1191418" y="2382839"/>
                </a:cubicBezTo>
                <a:cubicBezTo>
                  <a:pt x="533478" y="2382839"/>
                  <a:pt x="0" y="1849360"/>
                  <a:pt x="0" y="1191419"/>
                </a:cubicBezTo>
                <a:cubicBezTo>
                  <a:pt x="0" y="533477"/>
                  <a:pt x="533478" y="0"/>
                  <a:pt x="1191418"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Tree>
    <p:extLst>
      <p:ext uri="{BB962C8B-B14F-4D97-AF65-F5344CB8AC3E}">
        <p14:creationId xmlns:p14="http://schemas.microsoft.com/office/powerpoint/2010/main" val="4103976349"/>
      </p:ext>
    </p:extLst>
  </p:cSld>
  <p:clrMapOvr>
    <a:masterClrMapping/>
  </p:clrMapOvr>
  <p:extLst>
    <p:ext uri="{DCECCB84-F9BA-43D5-87BE-67443E8EF086}">
      <p15:sldGuideLst xmlns:p15="http://schemas.microsoft.com/office/powerpoint/2012/main">
        <p15:guide id="1" pos="597"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Blank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5A71-E7C5-70B6-1FB9-7232FCB92DE3}"/>
              </a:ext>
            </a:extLst>
          </p:cNvPr>
          <p:cNvSpPr>
            <a:spLocks noGrp="1"/>
          </p:cNvSpPr>
          <p:nvPr>
            <p:ph type="title"/>
          </p:nvPr>
        </p:nvSpPr>
        <p:spPr/>
        <p:txBody>
          <a:bodyPr/>
          <a:lstStyle/>
          <a:p>
            <a:r>
              <a:rPr lang="en-GB"/>
              <a:t>Click to edit Master title style</a:t>
            </a:r>
          </a:p>
        </p:txBody>
      </p:sp>
      <p:sp>
        <p:nvSpPr>
          <p:cNvPr id="4" name="Footer Placeholder 3">
            <a:extLst>
              <a:ext uri="{FF2B5EF4-FFF2-40B4-BE49-F238E27FC236}">
                <a16:creationId xmlns:a16="http://schemas.microsoft.com/office/drawing/2014/main" id="{FD01C33D-D495-848B-E574-CC884785D254}"/>
              </a:ext>
            </a:extLst>
          </p:cNvPr>
          <p:cNvSpPr>
            <a:spLocks noGrp="1"/>
          </p:cNvSpPr>
          <p:nvPr>
            <p:ph type="ftr" sz="quarter" idx="11"/>
          </p:nvPr>
        </p:nvSpPr>
        <p:spPr/>
        <p:txBody>
          <a:bodyPr/>
          <a:lstStyle/>
          <a:p>
            <a:r>
              <a:rPr lang="en-GB"/>
              <a:t>Demelza PowerPoint Template - February 2023</a:t>
            </a:r>
          </a:p>
        </p:txBody>
      </p:sp>
      <p:sp>
        <p:nvSpPr>
          <p:cNvPr id="5" name="Slide Number Placeholder 4">
            <a:extLst>
              <a:ext uri="{FF2B5EF4-FFF2-40B4-BE49-F238E27FC236}">
                <a16:creationId xmlns:a16="http://schemas.microsoft.com/office/drawing/2014/main" id="{F7382714-2A77-9CD4-8333-0F6AED356960}"/>
              </a:ext>
            </a:extLst>
          </p:cNvPr>
          <p:cNvSpPr>
            <a:spLocks noGrp="1"/>
          </p:cNvSpPr>
          <p:nvPr>
            <p:ph type="sldNum" sz="quarter" idx="12"/>
          </p:nvPr>
        </p:nvSpPr>
        <p:spPr/>
        <p:txBody>
          <a:bodyPr/>
          <a:lstStyle/>
          <a:p>
            <a:fld id="{44FDF88E-749B-894F-BF40-F4AD2E5CDB04}" type="slidenum">
              <a:rPr lang="en-GB" smtClean="0"/>
              <a:t>‹#›</a:t>
            </a:fld>
            <a:endParaRPr lang="en-GB"/>
          </a:p>
        </p:txBody>
      </p:sp>
    </p:spTree>
    <p:extLst>
      <p:ext uri="{BB962C8B-B14F-4D97-AF65-F5344CB8AC3E}">
        <p14:creationId xmlns:p14="http://schemas.microsoft.com/office/powerpoint/2010/main" val="3478097738"/>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D1D4F7E-7264-A03B-E6E5-C2C733A54150}"/>
              </a:ext>
            </a:extLst>
          </p:cNvPr>
          <p:cNvSpPr>
            <a:spLocks noGrp="1"/>
          </p:cNvSpPr>
          <p:nvPr>
            <p:ph type="ftr" sz="quarter" idx="11"/>
          </p:nvPr>
        </p:nvSpPr>
        <p:spPr/>
        <p:txBody>
          <a:bodyPr/>
          <a:lstStyle/>
          <a:p>
            <a:r>
              <a:rPr lang="en-GB"/>
              <a:t>Demelza PowerPoint Template - February 2023</a:t>
            </a:r>
          </a:p>
        </p:txBody>
      </p:sp>
      <p:sp>
        <p:nvSpPr>
          <p:cNvPr id="4" name="Slide Number Placeholder 3">
            <a:extLst>
              <a:ext uri="{FF2B5EF4-FFF2-40B4-BE49-F238E27FC236}">
                <a16:creationId xmlns:a16="http://schemas.microsoft.com/office/drawing/2014/main" id="{3F931321-C335-03C8-51A8-E5E9E8CA0F66}"/>
              </a:ext>
            </a:extLst>
          </p:cNvPr>
          <p:cNvSpPr>
            <a:spLocks noGrp="1"/>
          </p:cNvSpPr>
          <p:nvPr>
            <p:ph type="sldNum" sz="quarter" idx="12"/>
          </p:nvPr>
        </p:nvSpPr>
        <p:spPr/>
        <p:txBody>
          <a:bodyPr/>
          <a:lstStyle/>
          <a:p>
            <a:fld id="{44FDF88E-749B-894F-BF40-F4AD2E5CDB04}" type="slidenum">
              <a:rPr lang="en-GB" smtClean="0"/>
              <a:t>‹#›</a:t>
            </a:fld>
            <a:endParaRPr lang="en-GB"/>
          </a:p>
        </p:txBody>
      </p:sp>
    </p:spTree>
    <p:extLst>
      <p:ext uri="{BB962C8B-B14F-4D97-AF65-F5344CB8AC3E}">
        <p14:creationId xmlns:p14="http://schemas.microsoft.com/office/powerpoint/2010/main" val="41362247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5A71-E7C5-70B6-1FB9-7232FCB92DE3}"/>
              </a:ext>
            </a:extLst>
          </p:cNvPr>
          <p:cNvSpPr>
            <a:spLocks noGrp="1"/>
          </p:cNvSpPr>
          <p:nvPr>
            <p:ph type="title"/>
          </p:nvPr>
        </p:nvSpPr>
        <p:spPr/>
        <p:txBody>
          <a:bodyPr/>
          <a:lstStyle/>
          <a:p>
            <a:r>
              <a:rPr lang="en-GB" dirty="0"/>
              <a:t>Click to edit Master title style</a:t>
            </a:r>
          </a:p>
        </p:txBody>
      </p:sp>
      <p:sp>
        <p:nvSpPr>
          <p:cNvPr id="4" name="Footer Placeholder 3">
            <a:extLst>
              <a:ext uri="{FF2B5EF4-FFF2-40B4-BE49-F238E27FC236}">
                <a16:creationId xmlns:a16="http://schemas.microsoft.com/office/drawing/2014/main" id="{FD01C33D-D495-848B-E574-CC884785D254}"/>
              </a:ext>
            </a:extLst>
          </p:cNvPr>
          <p:cNvSpPr>
            <a:spLocks noGrp="1"/>
          </p:cNvSpPr>
          <p:nvPr>
            <p:ph type="ftr" sz="quarter" idx="11"/>
          </p:nvPr>
        </p:nvSpPr>
        <p:spPr/>
        <p:txBody>
          <a:bodyPr/>
          <a:lstStyle/>
          <a:p>
            <a:r>
              <a:rPr lang="en-GB"/>
              <a:t>Demelza PowerPoint Template - February 2023</a:t>
            </a:r>
          </a:p>
        </p:txBody>
      </p:sp>
      <p:sp>
        <p:nvSpPr>
          <p:cNvPr id="5" name="Slide Number Placeholder 4">
            <a:extLst>
              <a:ext uri="{FF2B5EF4-FFF2-40B4-BE49-F238E27FC236}">
                <a16:creationId xmlns:a16="http://schemas.microsoft.com/office/drawing/2014/main" id="{F7382714-2A77-9CD4-8333-0F6AED356960}"/>
              </a:ext>
            </a:extLst>
          </p:cNvPr>
          <p:cNvSpPr>
            <a:spLocks noGrp="1"/>
          </p:cNvSpPr>
          <p:nvPr>
            <p:ph type="sldNum" sz="quarter" idx="12"/>
          </p:nvPr>
        </p:nvSpPr>
        <p:spPr/>
        <p:txBody>
          <a:bodyPr/>
          <a:lstStyle/>
          <a:p>
            <a:fld id="{44FDF88E-749B-894F-BF40-F4AD2E5CDB04}" type="slidenum">
              <a:rPr lang="en-GB" smtClean="0"/>
              <a:t>‹#›</a:t>
            </a:fld>
            <a:endParaRPr lang="en-GB"/>
          </a:p>
        </p:txBody>
      </p:sp>
      <p:sp>
        <p:nvSpPr>
          <p:cNvPr id="13" name="Freeform 12">
            <a:extLst>
              <a:ext uri="{FF2B5EF4-FFF2-40B4-BE49-F238E27FC236}">
                <a16:creationId xmlns:a16="http://schemas.microsoft.com/office/drawing/2014/main" id="{79669193-4A32-79E6-75B1-D09696129EBD}"/>
              </a:ext>
            </a:extLst>
          </p:cNvPr>
          <p:cNvSpPr/>
          <p:nvPr userDrawn="1"/>
        </p:nvSpPr>
        <p:spPr>
          <a:xfrm rot="10800000">
            <a:off x="6451334" y="6123242"/>
            <a:ext cx="1463941" cy="734758"/>
          </a:xfrm>
          <a:custGeom>
            <a:avLst/>
            <a:gdLst>
              <a:gd name="connsiteX0" fmla="*/ 0 w 1813682"/>
              <a:gd name="connsiteY0" fmla="*/ 0 h 910295"/>
              <a:gd name="connsiteX1" fmla="*/ 1812157 w 1813682"/>
              <a:gd name="connsiteY1" fmla="*/ 0 h 910295"/>
              <a:gd name="connsiteX2" fmla="*/ 1813682 w 1813682"/>
              <a:gd name="connsiteY2" fmla="*/ 69262 h 910295"/>
              <a:gd name="connsiteX3" fmla="*/ 1780922 w 1813682"/>
              <a:gd name="connsiteY3" fmla="*/ 250611 h 910295"/>
              <a:gd name="connsiteX4" fmla="*/ 655471 w 1813682"/>
              <a:gd name="connsiteY4" fmla="*/ 874847 h 910295"/>
              <a:gd name="connsiteX5" fmla="*/ 2411 w 1813682"/>
              <a:gd name="connsiteY5" fmla="*/ 109531 h 9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682" h="910295">
                <a:moveTo>
                  <a:pt x="0" y="0"/>
                </a:moveTo>
                <a:lnTo>
                  <a:pt x="1812157" y="0"/>
                </a:lnTo>
                <a:lnTo>
                  <a:pt x="1813682" y="69262"/>
                </a:lnTo>
                <a:cubicBezTo>
                  <a:pt x="1809018" y="129536"/>
                  <a:pt x="1798238" y="190237"/>
                  <a:pt x="1780922" y="250611"/>
                </a:cubicBezTo>
                <a:cubicBezTo>
                  <a:pt x="1642411" y="733603"/>
                  <a:pt x="1138462" y="1013365"/>
                  <a:pt x="655471" y="874847"/>
                </a:cubicBezTo>
                <a:cubicBezTo>
                  <a:pt x="293228" y="770964"/>
                  <a:pt x="45296" y="461522"/>
                  <a:pt x="2411" y="109531"/>
                </a:cubicBezTo>
                <a:close/>
              </a:path>
            </a:pathLst>
          </a:custGeom>
          <a:solidFill>
            <a:schemeClr val="accent1"/>
          </a:solidFill>
          <a:ln w="12700" cap="flat">
            <a:noFill/>
            <a:prstDash val="solid"/>
            <a:miter/>
          </a:ln>
        </p:spPr>
        <p:txBody>
          <a:bodyPr wrap="square" rtlCol="0" anchor="ctr">
            <a:noAutofit/>
          </a:bodyPr>
          <a:lstStyle/>
          <a:p>
            <a:endParaRPr lang="en-GB"/>
          </a:p>
        </p:txBody>
      </p:sp>
      <p:sp>
        <p:nvSpPr>
          <p:cNvPr id="9" name="Freeform 8">
            <a:extLst>
              <a:ext uri="{FF2B5EF4-FFF2-40B4-BE49-F238E27FC236}">
                <a16:creationId xmlns:a16="http://schemas.microsoft.com/office/drawing/2014/main" id="{762B2D09-BE7F-2060-C3B4-AE2A9A4C79A2}"/>
              </a:ext>
            </a:extLst>
          </p:cNvPr>
          <p:cNvSpPr/>
          <p:nvPr userDrawn="1"/>
        </p:nvSpPr>
        <p:spPr>
          <a:xfrm>
            <a:off x="0" y="1444117"/>
            <a:ext cx="251619" cy="497152"/>
          </a:xfrm>
          <a:custGeom>
            <a:avLst/>
            <a:gdLst>
              <a:gd name="connsiteX0" fmla="*/ 0 w 251619"/>
              <a:gd name="connsiteY0" fmla="*/ 0 h 497152"/>
              <a:gd name="connsiteX1" fmla="*/ 69272 w 251619"/>
              <a:gd name="connsiteY1" fmla="*/ 5543 h 497152"/>
              <a:gd name="connsiteX2" fmla="*/ 241821 w 251619"/>
              <a:gd name="connsiteY2" fmla="*/ 316637 h 497152"/>
              <a:gd name="connsiteX3" fmla="*/ 30276 w 251619"/>
              <a:gd name="connsiteY3" fmla="*/ 497152 h 497152"/>
              <a:gd name="connsiteX4" fmla="*/ 0 w 251619"/>
              <a:gd name="connsiteY4" fmla="*/ 494729 h 497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619" h="497152">
                <a:moveTo>
                  <a:pt x="0" y="0"/>
                </a:moveTo>
                <a:lnTo>
                  <a:pt x="69272" y="5543"/>
                </a:lnTo>
                <a:cubicBezTo>
                  <a:pt x="202779" y="43832"/>
                  <a:pt x="280111" y="183131"/>
                  <a:pt x="241821" y="316637"/>
                </a:cubicBezTo>
                <a:cubicBezTo>
                  <a:pt x="213106" y="416767"/>
                  <a:pt x="127571" y="485298"/>
                  <a:pt x="30276" y="497152"/>
                </a:cubicBezTo>
                <a:lnTo>
                  <a:pt x="0" y="494729"/>
                </a:lnTo>
                <a:close/>
              </a:path>
            </a:pathLst>
          </a:custGeom>
          <a:solidFill>
            <a:schemeClr val="accent4"/>
          </a:solidFill>
          <a:ln w="12700" cap="flat">
            <a:noFill/>
            <a:prstDash val="solid"/>
            <a:miter/>
          </a:ln>
        </p:spPr>
        <p:txBody>
          <a:bodyPr wrap="square" rtlCol="0" anchor="ctr">
            <a:noAutofit/>
          </a:bodyPr>
          <a:lstStyle/>
          <a:p>
            <a:endParaRPr lang="en-GB"/>
          </a:p>
        </p:txBody>
      </p:sp>
      <p:sp>
        <p:nvSpPr>
          <p:cNvPr id="15" name="Freeform 14">
            <a:extLst>
              <a:ext uri="{FF2B5EF4-FFF2-40B4-BE49-F238E27FC236}">
                <a16:creationId xmlns:a16="http://schemas.microsoft.com/office/drawing/2014/main" id="{F84299F2-99E9-A6BC-2068-B2BD89812191}"/>
              </a:ext>
            </a:extLst>
          </p:cNvPr>
          <p:cNvSpPr/>
          <p:nvPr userDrawn="1"/>
        </p:nvSpPr>
        <p:spPr>
          <a:xfrm rot="16200000">
            <a:off x="10776698" y="-219077"/>
            <a:ext cx="861262" cy="1299416"/>
          </a:xfrm>
          <a:custGeom>
            <a:avLst/>
            <a:gdLst>
              <a:gd name="connsiteX0" fmla="*/ 699141 w 861262"/>
              <a:gd name="connsiteY0" fmla="*/ 1920 h 1299416"/>
              <a:gd name="connsiteX1" fmla="*/ 828576 w 861262"/>
              <a:gd name="connsiteY1" fmla="*/ 25299 h 1299416"/>
              <a:gd name="connsiteX2" fmla="*/ 861262 w 861262"/>
              <a:gd name="connsiteY2" fmla="*/ 38344 h 1299416"/>
              <a:gd name="connsiteX3" fmla="*/ 861262 w 861262"/>
              <a:gd name="connsiteY3" fmla="*/ 1262764 h 1299416"/>
              <a:gd name="connsiteX4" fmla="*/ 850427 w 861262"/>
              <a:gd name="connsiteY4" fmla="*/ 1267486 h 1299416"/>
              <a:gd name="connsiteX5" fmla="*/ 470841 w 861262"/>
              <a:gd name="connsiteY5" fmla="*/ 1274116 h 1299416"/>
              <a:gd name="connsiteX6" fmla="*/ 25303 w 861262"/>
              <a:gd name="connsiteY6" fmla="*/ 470842 h 1299416"/>
              <a:gd name="connsiteX7" fmla="*/ 699141 w 861262"/>
              <a:gd name="connsiteY7" fmla="*/ 1920 h 129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262" h="1299416">
                <a:moveTo>
                  <a:pt x="699141" y="1920"/>
                </a:moveTo>
                <a:cubicBezTo>
                  <a:pt x="742160" y="5248"/>
                  <a:pt x="785485" y="12941"/>
                  <a:pt x="828576" y="25299"/>
                </a:cubicBezTo>
                <a:lnTo>
                  <a:pt x="861262" y="38344"/>
                </a:lnTo>
                <a:lnTo>
                  <a:pt x="861262" y="1262764"/>
                </a:lnTo>
                <a:lnTo>
                  <a:pt x="850427" y="1267486"/>
                </a:lnTo>
                <a:cubicBezTo>
                  <a:pt x="731490" y="1306282"/>
                  <a:pt x="600114" y="1311190"/>
                  <a:pt x="470841" y="1274116"/>
                </a:cubicBezTo>
                <a:cubicBezTo>
                  <a:pt x="126114" y="1175255"/>
                  <a:pt x="-73568" y="815570"/>
                  <a:pt x="25303" y="470842"/>
                </a:cubicBezTo>
                <a:cubicBezTo>
                  <a:pt x="111806" y="169206"/>
                  <a:pt x="398002" y="-21376"/>
                  <a:pt x="699141" y="1920"/>
                </a:cubicBezTo>
                <a:close/>
              </a:path>
            </a:pathLst>
          </a:custGeom>
          <a:solidFill>
            <a:schemeClr val="accent2"/>
          </a:solidFill>
          <a:ln w="12700" cap="flat">
            <a:noFill/>
            <a:prstDash val="solid"/>
            <a:miter/>
          </a:ln>
        </p:spPr>
        <p:txBody>
          <a:bodyPr wrap="square" rtlCol="0" anchor="ctr">
            <a:noAutofit/>
          </a:bodyPr>
          <a:lstStyle/>
          <a:p>
            <a:endParaRPr lang="en-GB"/>
          </a:p>
        </p:txBody>
      </p:sp>
      <p:sp>
        <p:nvSpPr>
          <p:cNvPr id="7" name="Freeform 6">
            <a:extLst>
              <a:ext uri="{FF2B5EF4-FFF2-40B4-BE49-F238E27FC236}">
                <a16:creationId xmlns:a16="http://schemas.microsoft.com/office/drawing/2014/main" id="{B968BCD6-42B5-165F-923C-B0341C304F94}"/>
              </a:ext>
            </a:extLst>
          </p:cNvPr>
          <p:cNvSpPr/>
          <p:nvPr userDrawn="1"/>
        </p:nvSpPr>
        <p:spPr>
          <a:xfrm>
            <a:off x="2731690" y="5853761"/>
            <a:ext cx="391319" cy="391319"/>
          </a:xfrm>
          <a:custGeom>
            <a:avLst/>
            <a:gdLst>
              <a:gd name="connsiteX0" fmla="*/ 4941 w 253744"/>
              <a:gd name="connsiteY0" fmla="*/ 91944 h 253744"/>
              <a:gd name="connsiteX1" fmla="*/ 161801 w 253744"/>
              <a:gd name="connsiteY1" fmla="*/ 4940 h 253744"/>
              <a:gd name="connsiteX2" fmla="*/ 248804 w 253744"/>
              <a:gd name="connsiteY2" fmla="*/ 161801 h 253744"/>
              <a:gd name="connsiteX3" fmla="*/ 91944 w 253744"/>
              <a:gd name="connsiteY3" fmla="*/ 248804 h 253744"/>
              <a:gd name="connsiteX4" fmla="*/ 4941 w 253744"/>
              <a:gd name="connsiteY4" fmla="*/ 91944 h 2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744" h="253744">
                <a:moveTo>
                  <a:pt x="4941" y="91944"/>
                </a:moveTo>
                <a:cubicBezTo>
                  <a:pt x="24246" y="24627"/>
                  <a:pt x="94484" y="-14365"/>
                  <a:pt x="161801" y="4940"/>
                </a:cubicBezTo>
                <a:cubicBezTo>
                  <a:pt x="229118" y="24246"/>
                  <a:pt x="268111" y="94484"/>
                  <a:pt x="248804" y="161801"/>
                </a:cubicBezTo>
                <a:cubicBezTo>
                  <a:pt x="229499" y="229118"/>
                  <a:pt x="159261" y="268110"/>
                  <a:pt x="91944" y="248804"/>
                </a:cubicBezTo>
                <a:cubicBezTo>
                  <a:pt x="24627" y="229499"/>
                  <a:pt x="-14366" y="159261"/>
                  <a:pt x="4941" y="91944"/>
                </a:cubicBezTo>
              </a:path>
            </a:pathLst>
          </a:custGeom>
          <a:solidFill>
            <a:schemeClr val="accent5"/>
          </a:solidFill>
          <a:ln w="12700" cap="flat">
            <a:noFill/>
            <a:prstDash val="solid"/>
            <a:miter/>
          </a:ln>
        </p:spPr>
        <p:txBody>
          <a:bodyPr rtlCol="0" anchor="ctr"/>
          <a:lstStyle/>
          <a:p>
            <a:endParaRPr lang="en-GB"/>
          </a:p>
        </p:txBody>
      </p:sp>
      <p:sp>
        <p:nvSpPr>
          <p:cNvPr id="3" name="Picture Placeholder 7">
            <a:extLst>
              <a:ext uri="{FF2B5EF4-FFF2-40B4-BE49-F238E27FC236}">
                <a16:creationId xmlns:a16="http://schemas.microsoft.com/office/drawing/2014/main" id="{1BDCB2A0-A2E0-A568-4CF1-B0E7749248C5}"/>
              </a:ext>
            </a:extLst>
          </p:cNvPr>
          <p:cNvSpPr>
            <a:spLocks noGrp="1" noChangeAspect="1"/>
          </p:cNvSpPr>
          <p:nvPr>
            <p:ph type="pic" sz="quarter" idx="13"/>
          </p:nvPr>
        </p:nvSpPr>
        <p:spPr>
          <a:xfrm>
            <a:off x="1127353" y="1690574"/>
            <a:ext cx="1799998" cy="1800000"/>
          </a:xfrm>
          <a:custGeom>
            <a:avLst/>
            <a:gdLst>
              <a:gd name="connsiteX0" fmla="*/ 1191418 w 2382837"/>
              <a:gd name="connsiteY0" fmla="*/ 0 h 2382839"/>
              <a:gd name="connsiteX1" fmla="*/ 2382837 w 2382837"/>
              <a:gd name="connsiteY1" fmla="*/ 1191419 h 2382839"/>
              <a:gd name="connsiteX2" fmla="*/ 1191418 w 2382837"/>
              <a:gd name="connsiteY2" fmla="*/ 2382839 h 2382839"/>
              <a:gd name="connsiteX3" fmla="*/ 0 w 2382837"/>
              <a:gd name="connsiteY3" fmla="*/ 1191419 h 2382839"/>
              <a:gd name="connsiteX4" fmla="*/ 1191418 w 2382837"/>
              <a:gd name="connsiteY4" fmla="*/ 0 h 238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2837" h="2382839">
                <a:moveTo>
                  <a:pt x="1191418" y="0"/>
                </a:moveTo>
                <a:cubicBezTo>
                  <a:pt x="1849359" y="0"/>
                  <a:pt x="2382837" y="533477"/>
                  <a:pt x="2382837" y="1191419"/>
                </a:cubicBezTo>
                <a:cubicBezTo>
                  <a:pt x="2382837" y="1849360"/>
                  <a:pt x="1849359" y="2382839"/>
                  <a:pt x="1191418" y="2382839"/>
                </a:cubicBezTo>
                <a:cubicBezTo>
                  <a:pt x="533478" y="2382839"/>
                  <a:pt x="0" y="1849360"/>
                  <a:pt x="0" y="1191419"/>
                </a:cubicBezTo>
                <a:cubicBezTo>
                  <a:pt x="0" y="533477"/>
                  <a:pt x="533478" y="0"/>
                  <a:pt x="1191418"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dirty="0"/>
          </a:p>
        </p:txBody>
      </p:sp>
      <p:sp>
        <p:nvSpPr>
          <p:cNvPr id="6" name="Picture Placeholder 7">
            <a:extLst>
              <a:ext uri="{FF2B5EF4-FFF2-40B4-BE49-F238E27FC236}">
                <a16:creationId xmlns:a16="http://schemas.microsoft.com/office/drawing/2014/main" id="{A3ADDCC1-6C34-13EF-7A90-ACDCB49AFB24}"/>
              </a:ext>
            </a:extLst>
          </p:cNvPr>
          <p:cNvSpPr>
            <a:spLocks noGrp="1" noChangeAspect="1"/>
          </p:cNvSpPr>
          <p:nvPr>
            <p:ph type="pic" sz="quarter" idx="14"/>
          </p:nvPr>
        </p:nvSpPr>
        <p:spPr>
          <a:xfrm>
            <a:off x="1127352" y="3699039"/>
            <a:ext cx="1799998" cy="1800000"/>
          </a:xfrm>
          <a:custGeom>
            <a:avLst/>
            <a:gdLst>
              <a:gd name="connsiteX0" fmla="*/ 1191418 w 2382837"/>
              <a:gd name="connsiteY0" fmla="*/ 0 h 2382839"/>
              <a:gd name="connsiteX1" fmla="*/ 2382837 w 2382837"/>
              <a:gd name="connsiteY1" fmla="*/ 1191419 h 2382839"/>
              <a:gd name="connsiteX2" fmla="*/ 1191418 w 2382837"/>
              <a:gd name="connsiteY2" fmla="*/ 2382839 h 2382839"/>
              <a:gd name="connsiteX3" fmla="*/ 0 w 2382837"/>
              <a:gd name="connsiteY3" fmla="*/ 1191419 h 2382839"/>
              <a:gd name="connsiteX4" fmla="*/ 1191418 w 2382837"/>
              <a:gd name="connsiteY4" fmla="*/ 0 h 238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2837" h="2382839">
                <a:moveTo>
                  <a:pt x="1191418" y="0"/>
                </a:moveTo>
                <a:cubicBezTo>
                  <a:pt x="1849359" y="0"/>
                  <a:pt x="2382837" y="533477"/>
                  <a:pt x="2382837" y="1191419"/>
                </a:cubicBezTo>
                <a:cubicBezTo>
                  <a:pt x="2382837" y="1849360"/>
                  <a:pt x="1849359" y="2382839"/>
                  <a:pt x="1191418" y="2382839"/>
                </a:cubicBezTo>
                <a:cubicBezTo>
                  <a:pt x="533478" y="2382839"/>
                  <a:pt x="0" y="1849360"/>
                  <a:pt x="0" y="1191419"/>
                </a:cubicBezTo>
                <a:cubicBezTo>
                  <a:pt x="0" y="533477"/>
                  <a:pt x="533478" y="0"/>
                  <a:pt x="1191418"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0" name="Text Placeholder 9">
            <a:extLst>
              <a:ext uri="{FF2B5EF4-FFF2-40B4-BE49-F238E27FC236}">
                <a16:creationId xmlns:a16="http://schemas.microsoft.com/office/drawing/2014/main" id="{46FE559C-3B3B-B17F-A801-C9AAC15515D9}"/>
              </a:ext>
            </a:extLst>
          </p:cNvPr>
          <p:cNvSpPr>
            <a:spLocks noGrp="1"/>
          </p:cNvSpPr>
          <p:nvPr>
            <p:ph type="body" sz="quarter" idx="15" hasCustomPrompt="1"/>
          </p:nvPr>
        </p:nvSpPr>
        <p:spPr>
          <a:xfrm>
            <a:off x="3306536" y="1690574"/>
            <a:ext cx="2610078" cy="913516"/>
          </a:xfrm>
        </p:spPr>
        <p:txBody>
          <a:bodyPr anchor="b" anchorCtr="0">
            <a:normAutofit/>
          </a:bodyPr>
          <a:lstStyle>
            <a:lvl1pPr marL="0" indent="0">
              <a:buNone/>
              <a:defRPr sz="12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err="1"/>
              <a:t>Firstname</a:t>
            </a:r>
            <a:r>
              <a:rPr lang="en-GB" dirty="0"/>
              <a:t> Surname</a:t>
            </a:r>
          </a:p>
        </p:txBody>
      </p:sp>
      <p:sp>
        <p:nvSpPr>
          <p:cNvPr id="11" name="Text Placeholder 9">
            <a:extLst>
              <a:ext uri="{FF2B5EF4-FFF2-40B4-BE49-F238E27FC236}">
                <a16:creationId xmlns:a16="http://schemas.microsoft.com/office/drawing/2014/main" id="{0027C071-0718-EA2D-F637-BF4B8E75136A}"/>
              </a:ext>
            </a:extLst>
          </p:cNvPr>
          <p:cNvSpPr>
            <a:spLocks noGrp="1"/>
          </p:cNvSpPr>
          <p:nvPr>
            <p:ph type="body" sz="quarter" idx="16" hasCustomPrompt="1"/>
          </p:nvPr>
        </p:nvSpPr>
        <p:spPr>
          <a:xfrm>
            <a:off x="3306536" y="2775684"/>
            <a:ext cx="2610078" cy="714890"/>
          </a:xfrm>
        </p:spPr>
        <p:txBody>
          <a:bodyPr anchor="t" anchorCtr="0">
            <a:normAutofit/>
          </a:bodyPr>
          <a:lstStyle>
            <a:lvl1pPr marL="0" indent="0">
              <a:spcBef>
                <a:spcPts val="0"/>
              </a:spcBef>
              <a:spcAft>
                <a:spcPts val="0"/>
              </a:spcAft>
              <a:buNone/>
              <a:defRPr sz="1200" b="0"/>
            </a:lvl1pPr>
            <a:lvl2pPr marL="457200" indent="0">
              <a:buNone/>
              <a:defRPr/>
            </a:lvl2pPr>
            <a:lvl3pPr marL="914400" indent="0">
              <a:buNone/>
              <a:defRPr/>
            </a:lvl3pPr>
            <a:lvl4pPr marL="1371600" indent="0">
              <a:buNone/>
              <a:defRPr/>
            </a:lvl4pPr>
            <a:lvl5pPr marL="1828800" indent="0">
              <a:buNone/>
              <a:defRPr/>
            </a:lvl5pPr>
          </a:lstStyle>
          <a:p>
            <a:pPr lvl="0"/>
            <a:r>
              <a:rPr lang="en-GB" dirty="0"/>
              <a:t>Contact information</a:t>
            </a:r>
          </a:p>
        </p:txBody>
      </p:sp>
      <p:sp>
        <p:nvSpPr>
          <p:cNvPr id="12" name="Text Placeholder 9">
            <a:extLst>
              <a:ext uri="{FF2B5EF4-FFF2-40B4-BE49-F238E27FC236}">
                <a16:creationId xmlns:a16="http://schemas.microsoft.com/office/drawing/2014/main" id="{73AD6D82-B5DE-D9DF-615B-40BB3B8C5B5B}"/>
              </a:ext>
            </a:extLst>
          </p:cNvPr>
          <p:cNvSpPr>
            <a:spLocks noGrp="1"/>
          </p:cNvSpPr>
          <p:nvPr>
            <p:ph type="body" sz="quarter" idx="17" hasCustomPrompt="1"/>
          </p:nvPr>
        </p:nvSpPr>
        <p:spPr>
          <a:xfrm>
            <a:off x="3287714" y="3699039"/>
            <a:ext cx="2610078" cy="913516"/>
          </a:xfrm>
        </p:spPr>
        <p:txBody>
          <a:bodyPr anchor="b" anchorCtr="0">
            <a:normAutofit/>
          </a:bodyPr>
          <a:lstStyle>
            <a:lvl1pPr marL="0" indent="0">
              <a:buNone/>
              <a:defRPr sz="12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err="1"/>
              <a:t>Firstname</a:t>
            </a:r>
            <a:r>
              <a:rPr lang="en-GB" dirty="0"/>
              <a:t> Surname</a:t>
            </a:r>
          </a:p>
        </p:txBody>
      </p:sp>
      <p:sp>
        <p:nvSpPr>
          <p:cNvPr id="14" name="Text Placeholder 9">
            <a:extLst>
              <a:ext uri="{FF2B5EF4-FFF2-40B4-BE49-F238E27FC236}">
                <a16:creationId xmlns:a16="http://schemas.microsoft.com/office/drawing/2014/main" id="{4EC15B0C-E2FC-F44C-27AD-701A3AD536D6}"/>
              </a:ext>
            </a:extLst>
          </p:cNvPr>
          <p:cNvSpPr>
            <a:spLocks noGrp="1"/>
          </p:cNvSpPr>
          <p:nvPr>
            <p:ph type="body" sz="quarter" idx="18" hasCustomPrompt="1"/>
          </p:nvPr>
        </p:nvSpPr>
        <p:spPr>
          <a:xfrm>
            <a:off x="3287714" y="4784149"/>
            <a:ext cx="2610078" cy="714890"/>
          </a:xfrm>
        </p:spPr>
        <p:txBody>
          <a:bodyPr anchor="t" anchorCtr="0">
            <a:normAutofit/>
          </a:bodyPr>
          <a:lstStyle>
            <a:lvl1pPr marL="0" indent="0">
              <a:spcBef>
                <a:spcPts val="0"/>
              </a:spcBef>
              <a:spcAft>
                <a:spcPts val="0"/>
              </a:spcAft>
              <a:buNone/>
              <a:defRPr sz="1200" b="0"/>
            </a:lvl1pPr>
            <a:lvl2pPr marL="457200" indent="0">
              <a:buNone/>
              <a:defRPr/>
            </a:lvl2pPr>
            <a:lvl3pPr marL="914400" indent="0">
              <a:buNone/>
              <a:defRPr/>
            </a:lvl3pPr>
            <a:lvl4pPr marL="1371600" indent="0">
              <a:buNone/>
              <a:defRPr/>
            </a:lvl4pPr>
            <a:lvl5pPr marL="1828800" indent="0">
              <a:buNone/>
              <a:defRPr/>
            </a:lvl5pPr>
          </a:lstStyle>
          <a:p>
            <a:pPr lvl="0"/>
            <a:r>
              <a:rPr lang="en-GB" dirty="0"/>
              <a:t>Contact information</a:t>
            </a:r>
          </a:p>
        </p:txBody>
      </p:sp>
      <p:sp>
        <p:nvSpPr>
          <p:cNvPr id="16" name="Picture Placeholder 7">
            <a:extLst>
              <a:ext uri="{FF2B5EF4-FFF2-40B4-BE49-F238E27FC236}">
                <a16:creationId xmlns:a16="http://schemas.microsoft.com/office/drawing/2014/main" id="{1DCEC78D-0241-E982-5490-89EF8B65A07B}"/>
              </a:ext>
            </a:extLst>
          </p:cNvPr>
          <p:cNvSpPr>
            <a:spLocks noGrp="1" noChangeAspect="1"/>
          </p:cNvSpPr>
          <p:nvPr>
            <p:ph type="pic" sz="quarter" idx="19"/>
          </p:nvPr>
        </p:nvSpPr>
        <p:spPr>
          <a:xfrm>
            <a:off x="6294211" y="1690574"/>
            <a:ext cx="1799998" cy="1800000"/>
          </a:xfrm>
          <a:custGeom>
            <a:avLst/>
            <a:gdLst>
              <a:gd name="connsiteX0" fmla="*/ 1191418 w 2382837"/>
              <a:gd name="connsiteY0" fmla="*/ 0 h 2382839"/>
              <a:gd name="connsiteX1" fmla="*/ 2382837 w 2382837"/>
              <a:gd name="connsiteY1" fmla="*/ 1191419 h 2382839"/>
              <a:gd name="connsiteX2" fmla="*/ 1191418 w 2382837"/>
              <a:gd name="connsiteY2" fmla="*/ 2382839 h 2382839"/>
              <a:gd name="connsiteX3" fmla="*/ 0 w 2382837"/>
              <a:gd name="connsiteY3" fmla="*/ 1191419 h 2382839"/>
              <a:gd name="connsiteX4" fmla="*/ 1191418 w 2382837"/>
              <a:gd name="connsiteY4" fmla="*/ 0 h 238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2837" h="2382839">
                <a:moveTo>
                  <a:pt x="1191418" y="0"/>
                </a:moveTo>
                <a:cubicBezTo>
                  <a:pt x="1849359" y="0"/>
                  <a:pt x="2382837" y="533477"/>
                  <a:pt x="2382837" y="1191419"/>
                </a:cubicBezTo>
                <a:cubicBezTo>
                  <a:pt x="2382837" y="1849360"/>
                  <a:pt x="1849359" y="2382839"/>
                  <a:pt x="1191418" y="2382839"/>
                </a:cubicBezTo>
                <a:cubicBezTo>
                  <a:pt x="533478" y="2382839"/>
                  <a:pt x="0" y="1849360"/>
                  <a:pt x="0" y="1191419"/>
                </a:cubicBezTo>
                <a:cubicBezTo>
                  <a:pt x="0" y="533477"/>
                  <a:pt x="533478" y="0"/>
                  <a:pt x="1191418"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dirty="0"/>
          </a:p>
        </p:txBody>
      </p:sp>
      <p:sp>
        <p:nvSpPr>
          <p:cNvPr id="17" name="Picture Placeholder 7">
            <a:extLst>
              <a:ext uri="{FF2B5EF4-FFF2-40B4-BE49-F238E27FC236}">
                <a16:creationId xmlns:a16="http://schemas.microsoft.com/office/drawing/2014/main" id="{067E2D20-BF87-922D-D853-0C3FE4B0CA3B}"/>
              </a:ext>
            </a:extLst>
          </p:cNvPr>
          <p:cNvSpPr>
            <a:spLocks noGrp="1" noChangeAspect="1"/>
          </p:cNvSpPr>
          <p:nvPr>
            <p:ph type="pic" sz="quarter" idx="20"/>
          </p:nvPr>
        </p:nvSpPr>
        <p:spPr>
          <a:xfrm>
            <a:off x="6294210" y="3699039"/>
            <a:ext cx="1799998" cy="1800000"/>
          </a:xfrm>
          <a:custGeom>
            <a:avLst/>
            <a:gdLst>
              <a:gd name="connsiteX0" fmla="*/ 1191418 w 2382837"/>
              <a:gd name="connsiteY0" fmla="*/ 0 h 2382839"/>
              <a:gd name="connsiteX1" fmla="*/ 2382837 w 2382837"/>
              <a:gd name="connsiteY1" fmla="*/ 1191419 h 2382839"/>
              <a:gd name="connsiteX2" fmla="*/ 1191418 w 2382837"/>
              <a:gd name="connsiteY2" fmla="*/ 2382839 h 2382839"/>
              <a:gd name="connsiteX3" fmla="*/ 0 w 2382837"/>
              <a:gd name="connsiteY3" fmla="*/ 1191419 h 2382839"/>
              <a:gd name="connsiteX4" fmla="*/ 1191418 w 2382837"/>
              <a:gd name="connsiteY4" fmla="*/ 0 h 2382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2837" h="2382839">
                <a:moveTo>
                  <a:pt x="1191418" y="0"/>
                </a:moveTo>
                <a:cubicBezTo>
                  <a:pt x="1849359" y="0"/>
                  <a:pt x="2382837" y="533477"/>
                  <a:pt x="2382837" y="1191419"/>
                </a:cubicBezTo>
                <a:cubicBezTo>
                  <a:pt x="2382837" y="1849360"/>
                  <a:pt x="1849359" y="2382839"/>
                  <a:pt x="1191418" y="2382839"/>
                </a:cubicBezTo>
                <a:cubicBezTo>
                  <a:pt x="533478" y="2382839"/>
                  <a:pt x="0" y="1849360"/>
                  <a:pt x="0" y="1191419"/>
                </a:cubicBezTo>
                <a:cubicBezTo>
                  <a:pt x="0" y="533477"/>
                  <a:pt x="533478" y="0"/>
                  <a:pt x="1191418" y="0"/>
                </a:cubicBezTo>
                <a:close/>
              </a:path>
            </a:pathLst>
          </a:custGeom>
          <a:pattFill prst="pct20">
            <a:fgClr>
              <a:schemeClr val="accent1"/>
            </a:fgClr>
            <a:bgClr>
              <a:schemeClr val="bg1"/>
            </a:bgClr>
          </a:pattFill>
        </p:spPr>
        <p:txBody>
          <a:bodyPr wrap="square" anchor="ctr">
            <a:noAutofit/>
          </a:bodyPr>
          <a:lstStyle>
            <a:lvl1pPr marL="0" indent="0" algn="ctr">
              <a:buNone/>
              <a:defRPr sz="900"/>
            </a:lvl1pPr>
          </a:lstStyle>
          <a:p>
            <a:endParaRPr lang="en-GB"/>
          </a:p>
        </p:txBody>
      </p:sp>
      <p:sp>
        <p:nvSpPr>
          <p:cNvPr id="18" name="Text Placeholder 9">
            <a:extLst>
              <a:ext uri="{FF2B5EF4-FFF2-40B4-BE49-F238E27FC236}">
                <a16:creationId xmlns:a16="http://schemas.microsoft.com/office/drawing/2014/main" id="{7D0C60E7-D3AC-956C-2452-389255001EE0}"/>
              </a:ext>
            </a:extLst>
          </p:cNvPr>
          <p:cNvSpPr>
            <a:spLocks noGrp="1"/>
          </p:cNvSpPr>
          <p:nvPr>
            <p:ph type="body" sz="quarter" idx="21" hasCustomPrompt="1"/>
          </p:nvPr>
        </p:nvSpPr>
        <p:spPr>
          <a:xfrm>
            <a:off x="8473394" y="1690574"/>
            <a:ext cx="2610078" cy="913516"/>
          </a:xfrm>
        </p:spPr>
        <p:txBody>
          <a:bodyPr anchor="b" anchorCtr="0">
            <a:normAutofit/>
          </a:bodyPr>
          <a:lstStyle>
            <a:lvl1pPr marL="0" indent="0">
              <a:buNone/>
              <a:defRPr sz="12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err="1"/>
              <a:t>Firstname</a:t>
            </a:r>
            <a:r>
              <a:rPr lang="en-GB" dirty="0"/>
              <a:t> Surname</a:t>
            </a:r>
          </a:p>
        </p:txBody>
      </p:sp>
      <p:sp>
        <p:nvSpPr>
          <p:cNvPr id="19" name="Text Placeholder 9">
            <a:extLst>
              <a:ext uri="{FF2B5EF4-FFF2-40B4-BE49-F238E27FC236}">
                <a16:creationId xmlns:a16="http://schemas.microsoft.com/office/drawing/2014/main" id="{14D053BB-3D01-7F86-C133-1CD477B91D6B}"/>
              </a:ext>
            </a:extLst>
          </p:cNvPr>
          <p:cNvSpPr>
            <a:spLocks noGrp="1"/>
          </p:cNvSpPr>
          <p:nvPr>
            <p:ph type="body" sz="quarter" idx="22" hasCustomPrompt="1"/>
          </p:nvPr>
        </p:nvSpPr>
        <p:spPr>
          <a:xfrm>
            <a:off x="8473394" y="2775684"/>
            <a:ext cx="2610078" cy="714890"/>
          </a:xfrm>
        </p:spPr>
        <p:txBody>
          <a:bodyPr anchor="t" anchorCtr="0">
            <a:normAutofit/>
          </a:bodyPr>
          <a:lstStyle>
            <a:lvl1pPr marL="0" indent="0">
              <a:spcBef>
                <a:spcPts val="0"/>
              </a:spcBef>
              <a:spcAft>
                <a:spcPts val="0"/>
              </a:spcAft>
              <a:buNone/>
              <a:defRPr sz="1200" b="0"/>
            </a:lvl1pPr>
            <a:lvl2pPr marL="457200" indent="0">
              <a:buNone/>
              <a:defRPr/>
            </a:lvl2pPr>
            <a:lvl3pPr marL="914400" indent="0">
              <a:buNone/>
              <a:defRPr/>
            </a:lvl3pPr>
            <a:lvl4pPr marL="1371600" indent="0">
              <a:buNone/>
              <a:defRPr/>
            </a:lvl4pPr>
            <a:lvl5pPr marL="1828800" indent="0">
              <a:buNone/>
              <a:defRPr/>
            </a:lvl5pPr>
          </a:lstStyle>
          <a:p>
            <a:pPr lvl="0"/>
            <a:r>
              <a:rPr lang="en-GB" dirty="0"/>
              <a:t>Contact information</a:t>
            </a:r>
          </a:p>
        </p:txBody>
      </p:sp>
      <p:sp>
        <p:nvSpPr>
          <p:cNvPr id="20" name="Text Placeholder 9">
            <a:extLst>
              <a:ext uri="{FF2B5EF4-FFF2-40B4-BE49-F238E27FC236}">
                <a16:creationId xmlns:a16="http://schemas.microsoft.com/office/drawing/2014/main" id="{D5A49FB8-C781-CE0A-9929-3207FE49C12B}"/>
              </a:ext>
            </a:extLst>
          </p:cNvPr>
          <p:cNvSpPr>
            <a:spLocks noGrp="1"/>
          </p:cNvSpPr>
          <p:nvPr>
            <p:ph type="body" sz="quarter" idx="23" hasCustomPrompt="1"/>
          </p:nvPr>
        </p:nvSpPr>
        <p:spPr>
          <a:xfrm>
            <a:off x="8454572" y="3699039"/>
            <a:ext cx="2610078" cy="913516"/>
          </a:xfrm>
        </p:spPr>
        <p:txBody>
          <a:bodyPr anchor="b" anchorCtr="0">
            <a:normAutofit/>
          </a:bodyPr>
          <a:lstStyle>
            <a:lvl1pPr marL="0" indent="0">
              <a:buNone/>
              <a:defRPr sz="12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err="1"/>
              <a:t>Firstname</a:t>
            </a:r>
            <a:r>
              <a:rPr lang="en-GB" dirty="0"/>
              <a:t> Surname</a:t>
            </a:r>
          </a:p>
        </p:txBody>
      </p:sp>
      <p:sp>
        <p:nvSpPr>
          <p:cNvPr id="21" name="Text Placeholder 9">
            <a:extLst>
              <a:ext uri="{FF2B5EF4-FFF2-40B4-BE49-F238E27FC236}">
                <a16:creationId xmlns:a16="http://schemas.microsoft.com/office/drawing/2014/main" id="{A0A3D9BC-46BB-D3A7-B5C6-E98CBDA4AA09}"/>
              </a:ext>
            </a:extLst>
          </p:cNvPr>
          <p:cNvSpPr>
            <a:spLocks noGrp="1"/>
          </p:cNvSpPr>
          <p:nvPr>
            <p:ph type="body" sz="quarter" idx="24" hasCustomPrompt="1"/>
          </p:nvPr>
        </p:nvSpPr>
        <p:spPr>
          <a:xfrm>
            <a:off x="8454572" y="4784149"/>
            <a:ext cx="2610078" cy="714890"/>
          </a:xfrm>
        </p:spPr>
        <p:txBody>
          <a:bodyPr anchor="t" anchorCtr="0">
            <a:normAutofit/>
          </a:bodyPr>
          <a:lstStyle>
            <a:lvl1pPr marL="0" indent="0">
              <a:spcBef>
                <a:spcPts val="0"/>
              </a:spcBef>
              <a:spcAft>
                <a:spcPts val="0"/>
              </a:spcAft>
              <a:buNone/>
              <a:defRPr sz="1200" b="0"/>
            </a:lvl1pPr>
            <a:lvl2pPr marL="457200" indent="0">
              <a:buNone/>
              <a:defRPr/>
            </a:lvl2pPr>
            <a:lvl3pPr marL="914400" indent="0">
              <a:buNone/>
              <a:defRPr/>
            </a:lvl3pPr>
            <a:lvl4pPr marL="1371600" indent="0">
              <a:buNone/>
              <a:defRPr/>
            </a:lvl4pPr>
            <a:lvl5pPr marL="1828800" indent="0">
              <a:buNone/>
              <a:defRPr/>
            </a:lvl5pPr>
          </a:lstStyle>
          <a:p>
            <a:pPr lvl="0"/>
            <a:r>
              <a:rPr lang="en-GB" dirty="0"/>
              <a:t>Contact information</a:t>
            </a:r>
          </a:p>
        </p:txBody>
      </p:sp>
    </p:spTree>
    <p:extLst>
      <p:ext uri="{BB962C8B-B14F-4D97-AF65-F5344CB8AC3E}">
        <p14:creationId xmlns:p14="http://schemas.microsoft.com/office/powerpoint/2010/main" val="2480232347"/>
      </p:ext>
    </p:extLst>
  </p:cSld>
  <p:clrMapOvr>
    <a:masterClrMapping/>
  </p:clrMapOvr>
  <p:extLst>
    <p:ext uri="{DCECCB84-F9BA-43D5-87BE-67443E8EF086}">
      <p15:sldGuideLst xmlns:p15="http://schemas.microsoft.com/office/powerpoint/2012/main">
        <p15:guide id="1" pos="3953" userDrawn="1">
          <p15:clr>
            <a:srgbClr val="FBAE40"/>
          </p15:clr>
        </p15:guide>
        <p15:guide id="2" pos="1844" userDrawn="1">
          <p15:clr>
            <a:srgbClr val="FBAE40"/>
          </p15:clr>
        </p15:guide>
        <p15:guide id="3" pos="3727" userDrawn="1">
          <p15:clr>
            <a:srgbClr val="FBAE40"/>
          </p15:clr>
        </p15:guide>
        <p15:guide id="4" pos="2071" userDrawn="1">
          <p15:clr>
            <a:srgbClr val="FBAE40"/>
          </p15:clr>
        </p15:guide>
        <p15:guide id="5" pos="5586" userDrawn="1">
          <p15:clr>
            <a:srgbClr val="FBAE40"/>
          </p15:clr>
        </p15:guide>
        <p15:guide id="6" pos="5813"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3CE6EC9-1354-1C9E-8D5E-7E4714EBC34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9516533" y="5284204"/>
            <a:ext cx="2276548" cy="584722"/>
          </a:xfrm>
          <a:prstGeom prst="rect">
            <a:avLst/>
          </a:prstGeom>
        </p:spPr>
      </p:pic>
      <p:sp>
        <p:nvSpPr>
          <p:cNvPr id="5" name="Freeform 4">
            <a:extLst>
              <a:ext uri="{FF2B5EF4-FFF2-40B4-BE49-F238E27FC236}">
                <a16:creationId xmlns:a16="http://schemas.microsoft.com/office/drawing/2014/main" id="{61E0566E-8C38-C9D0-CC2A-3E7DB00615F9}"/>
              </a:ext>
            </a:extLst>
          </p:cNvPr>
          <p:cNvSpPr/>
          <p:nvPr userDrawn="1"/>
        </p:nvSpPr>
        <p:spPr>
          <a:xfrm rot="10800000">
            <a:off x="0" y="4639733"/>
            <a:ext cx="2622538" cy="2232089"/>
          </a:xfrm>
          <a:custGeom>
            <a:avLst/>
            <a:gdLst>
              <a:gd name="connsiteX0" fmla="*/ 2272601 w 2622538"/>
              <a:gd name="connsiteY0" fmla="*/ 2231526 h 2232089"/>
              <a:gd name="connsiteX1" fmla="*/ 1607247 w 2622538"/>
              <a:gd name="connsiteY1" fmla="*/ 2145168 h 2232089"/>
              <a:gd name="connsiteX2" fmla="*/ 5912 w 2622538"/>
              <a:gd name="connsiteY2" fmla="*/ 268576 h 2232089"/>
              <a:gd name="connsiteX3" fmla="*/ 0 w 2622538"/>
              <a:gd name="connsiteY3" fmla="*/ 0 h 2232089"/>
              <a:gd name="connsiteX4" fmla="*/ 2622538 w 2622538"/>
              <a:gd name="connsiteY4" fmla="*/ 0 h 2232089"/>
              <a:gd name="connsiteX5" fmla="*/ 2622538 w 2622538"/>
              <a:gd name="connsiteY5" fmla="*/ 2193137 h 2232089"/>
              <a:gd name="connsiteX6" fmla="*/ 2490317 w 2622538"/>
              <a:gd name="connsiteY6" fmla="*/ 2215839 h 2232089"/>
              <a:gd name="connsiteX7" fmla="*/ 2272601 w 2622538"/>
              <a:gd name="connsiteY7" fmla="*/ 2231526 h 2232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2538" h="2232089">
                <a:moveTo>
                  <a:pt x="2272601" y="2231526"/>
                </a:moveTo>
                <a:cubicBezTo>
                  <a:pt x="2053173" y="2236480"/>
                  <a:pt x="1829307" y="2208853"/>
                  <a:pt x="1607247" y="2145168"/>
                </a:cubicBezTo>
                <a:cubicBezTo>
                  <a:pt x="719010" y="1890442"/>
                  <a:pt x="111068" y="1131675"/>
                  <a:pt x="5912" y="268576"/>
                </a:cubicBezTo>
                <a:lnTo>
                  <a:pt x="0" y="0"/>
                </a:lnTo>
                <a:lnTo>
                  <a:pt x="2622538" y="0"/>
                </a:lnTo>
                <a:lnTo>
                  <a:pt x="2622538" y="2193137"/>
                </a:lnTo>
                <a:lnTo>
                  <a:pt x="2490317" y="2215839"/>
                </a:lnTo>
                <a:cubicBezTo>
                  <a:pt x="2418392" y="2224602"/>
                  <a:pt x="2345743" y="2229874"/>
                  <a:pt x="2272601" y="2231526"/>
                </a:cubicBezTo>
                <a:close/>
              </a:path>
            </a:pathLst>
          </a:custGeom>
          <a:solidFill>
            <a:schemeClr val="bg1"/>
          </a:solidFill>
          <a:ln w="12700" cap="flat">
            <a:noFill/>
            <a:prstDash val="solid"/>
            <a:miter/>
          </a:ln>
        </p:spPr>
        <p:txBody>
          <a:bodyPr wrap="square" rtlCol="0" anchor="ctr">
            <a:noAutofit/>
          </a:bodyPr>
          <a:lstStyle/>
          <a:p>
            <a:endParaRPr lang="en-GB"/>
          </a:p>
        </p:txBody>
      </p:sp>
      <p:sp>
        <p:nvSpPr>
          <p:cNvPr id="15" name="TextBox 14">
            <a:extLst>
              <a:ext uri="{FF2B5EF4-FFF2-40B4-BE49-F238E27FC236}">
                <a16:creationId xmlns:a16="http://schemas.microsoft.com/office/drawing/2014/main" id="{816D6417-E308-2FD2-0E77-42E037F3B612}"/>
              </a:ext>
            </a:extLst>
          </p:cNvPr>
          <p:cNvSpPr txBox="1"/>
          <p:nvPr userDrawn="1"/>
        </p:nvSpPr>
        <p:spPr>
          <a:xfrm>
            <a:off x="10036457" y="6021413"/>
            <a:ext cx="1820582" cy="410566"/>
          </a:xfrm>
          <a:prstGeom prst="rect">
            <a:avLst/>
          </a:prstGeom>
        </p:spPr>
        <p:txBody>
          <a:bodyPr vert="horz" wrap="square" lIns="0" tIns="0" rIns="0" bIns="0" rtlCol="0">
            <a:noAutofit/>
          </a:bodyPr>
          <a:lstStyle/>
          <a:p>
            <a:pPr algn="ctr">
              <a:lnSpc>
                <a:spcPct val="110000"/>
              </a:lnSpc>
              <a:spcAft>
                <a:spcPts val="600"/>
              </a:spcAft>
            </a:pPr>
            <a:r>
              <a:rPr lang="en-GB" sz="1400" b="1" dirty="0" err="1">
                <a:solidFill>
                  <a:schemeClr val="accent6"/>
                </a:solidFill>
              </a:rPr>
              <a:t>demelza.org.uk</a:t>
            </a:r>
            <a:endParaRPr lang="en-GB" sz="1400" b="1" dirty="0">
              <a:solidFill>
                <a:schemeClr val="accent6"/>
              </a:solidFill>
            </a:endParaRPr>
          </a:p>
        </p:txBody>
      </p:sp>
      <p:sp>
        <p:nvSpPr>
          <p:cNvPr id="16" name="TextBox 15">
            <a:extLst>
              <a:ext uri="{FF2B5EF4-FFF2-40B4-BE49-F238E27FC236}">
                <a16:creationId xmlns:a16="http://schemas.microsoft.com/office/drawing/2014/main" id="{75431D4F-D955-F578-8985-D754978F6E1F}"/>
              </a:ext>
            </a:extLst>
          </p:cNvPr>
          <p:cNvSpPr txBox="1"/>
          <p:nvPr userDrawn="1"/>
        </p:nvSpPr>
        <p:spPr>
          <a:xfrm>
            <a:off x="2975940" y="6569025"/>
            <a:ext cx="7816238" cy="138179"/>
          </a:xfrm>
          <a:prstGeom prst="rect">
            <a:avLst/>
          </a:prstGeom>
        </p:spPr>
        <p:txBody>
          <a:bodyPr vert="horz" wrap="square" lIns="0" tIns="0" rIns="0" bIns="0" rtlCol="0" anchor="b">
            <a:spAutoFit/>
          </a:bodyPr>
          <a:lstStyle/>
          <a:p>
            <a:pPr algn="l">
              <a:lnSpc>
                <a:spcPct val="110000"/>
              </a:lnSpc>
              <a:spcAft>
                <a:spcPts val="600"/>
              </a:spcAft>
            </a:pPr>
            <a:r>
              <a:rPr lang="en-GB" sz="900" b="0" dirty="0" err="1">
                <a:solidFill>
                  <a:schemeClr val="accent6"/>
                </a:solidFill>
              </a:rPr>
              <a:t>Demelza</a:t>
            </a:r>
            <a:r>
              <a:rPr lang="en-GB" sz="900" b="0" dirty="0">
                <a:solidFill>
                  <a:schemeClr val="accent6"/>
                </a:solidFill>
              </a:rPr>
              <a:t> Hospice Care for Children is a company limited by guarantee. Company No. 2948500. Registered Charity No. 1039651</a:t>
            </a:r>
          </a:p>
        </p:txBody>
      </p:sp>
      <p:sp>
        <p:nvSpPr>
          <p:cNvPr id="19" name="TextBox 18">
            <a:extLst>
              <a:ext uri="{FF2B5EF4-FFF2-40B4-BE49-F238E27FC236}">
                <a16:creationId xmlns:a16="http://schemas.microsoft.com/office/drawing/2014/main" id="{19E1D459-5DE4-CEF7-AD29-77E130D1894D}"/>
              </a:ext>
            </a:extLst>
          </p:cNvPr>
          <p:cNvSpPr txBox="1"/>
          <p:nvPr userDrawn="1"/>
        </p:nvSpPr>
        <p:spPr>
          <a:xfrm>
            <a:off x="2975940" y="5318062"/>
            <a:ext cx="1820582" cy="976870"/>
          </a:xfrm>
          <a:prstGeom prst="rect">
            <a:avLst/>
          </a:prstGeom>
        </p:spPr>
        <p:txBody>
          <a:bodyPr vert="horz" wrap="square" lIns="0" tIns="0" rIns="0" bIns="0" rtlCol="0" anchor="t" anchorCtr="0">
            <a:spAutoFit/>
          </a:bodyPr>
          <a:lstStyle/>
          <a:p>
            <a:pPr algn="l">
              <a:lnSpc>
                <a:spcPct val="110000"/>
              </a:lnSpc>
              <a:spcAft>
                <a:spcPts val="600"/>
              </a:spcAft>
            </a:pPr>
            <a:r>
              <a:rPr lang="en-GB" sz="900" b="1" dirty="0" err="1">
                <a:solidFill>
                  <a:schemeClr val="bg1"/>
                </a:solidFill>
              </a:rPr>
              <a:t>Demelza</a:t>
            </a:r>
            <a:r>
              <a:rPr lang="en-GB" sz="900" b="1" dirty="0">
                <a:solidFill>
                  <a:schemeClr val="bg1"/>
                </a:solidFill>
              </a:rPr>
              <a:t> Kent</a:t>
            </a:r>
            <a:br>
              <a:rPr lang="en-GB" sz="900" b="1" dirty="0">
                <a:solidFill>
                  <a:schemeClr val="bg1"/>
                </a:solidFill>
              </a:rPr>
            </a:br>
            <a:r>
              <a:rPr lang="en-GB" sz="900" b="1" dirty="0">
                <a:solidFill>
                  <a:schemeClr val="bg1"/>
                </a:solidFill>
              </a:rPr>
              <a:t>(Registered Office)</a:t>
            </a:r>
          </a:p>
          <a:p>
            <a:pPr algn="l">
              <a:lnSpc>
                <a:spcPct val="110000"/>
              </a:lnSpc>
              <a:spcAft>
                <a:spcPts val="600"/>
              </a:spcAft>
            </a:pPr>
            <a:r>
              <a:rPr lang="en-GB" sz="900" b="0" dirty="0" err="1">
                <a:solidFill>
                  <a:schemeClr val="accent6"/>
                </a:solidFill>
              </a:rPr>
              <a:t>Demelza</a:t>
            </a:r>
            <a:r>
              <a:rPr lang="en-GB" sz="900" b="0" dirty="0">
                <a:solidFill>
                  <a:schemeClr val="accent6"/>
                </a:solidFill>
              </a:rPr>
              <a:t>, Rook Lane,</a:t>
            </a:r>
            <a:br>
              <a:rPr lang="en-GB" sz="900" b="0" dirty="0">
                <a:solidFill>
                  <a:schemeClr val="accent6"/>
                </a:solidFill>
              </a:rPr>
            </a:br>
            <a:r>
              <a:rPr lang="en-GB" sz="900" b="0" dirty="0">
                <a:solidFill>
                  <a:schemeClr val="accent6"/>
                </a:solidFill>
              </a:rPr>
              <a:t>Bobbing, Sittingbourne,</a:t>
            </a:r>
            <a:br>
              <a:rPr lang="en-GB" sz="900" b="0" dirty="0">
                <a:solidFill>
                  <a:schemeClr val="accent6"/>
                </a:solidFill>
              </a:rPr>
            </a:br>
            <a:r>
              <a:rPr lang="en-GB" sz="900" b="0" dirty="0">
                <a:solidFill>
                  <a:schemeClr val="accent6"/>
                </a:solidFill>
              </a:rPr>
              <a:t>Kent, ME9 8DZ</a:t>
            </a:r>
            <a:br>
              <a:rPr lang="en-GB" sz="900" b="0" dirty="0">
                <a:solidFill>
                  <a:schemeClr val="accent6"/>
                </a:solidFill>
              </a:rPr>
            </a:br>
            <a:r>
              <a:rPr lang="en-GB" sz="900" b="0" dirty="0">
                <a:solidFill>
                  <a:schemeClr val="accent6"/>
                </a:solidFill>
              </a:rPr>
              <a:t>T: 01795 845200</a:t>
            </a:r>
          </a:p>
        </p:txBody>
      </p:sp>
      <p:sp>
        <p:nvSpPr>
          <p:cNvPr id="20" name="TextBox 19">
            <a:extLst>
              <a:ext uri="{FF2B5EF4-FFF2-40B4-BE49-F238E27FC236}">
                <a16:creationId xmlns:a16="http://schemas.microsoft.com/office/drawing/2014/main" id="{B8E7F146-B57D-501D-FDA8-C5E7B9BE932F}"/>
              </a:ext>
            </a:extLst>
          </p:cNvPr>
          <p:cNvSpPr txBox="1"/>
          <p:nvPr userDrawn="1"/>
        </p:nvSpPr>
        <p:spPr>
          <a:xfrm>
            <a:off x="4848564" y="5318062"/>
            <a:ext cx="1820582" cy="976870"/>
          </a:xfrm>
          <a:prstGeom prst="rect">
            <a:avLst/>
          </a:prstGeom>
        </p:spPr>
        <p:txBody>
          <a:bodyPr vert="horz" wrap="square" lIns="0" tIns="0" rIns="0" bIns="0" rtlCol="0" anchor="t" anchorCtr="0">
            <a:spAutoFit/>
          </a:bodyPr>
          <a:lstStyle/>
          <a:p>
            <a:pPr algn="l">
              <a:lnSpc>
                <a:spcPct val="110000"/>
              </a:lnSpc>
              <a:spcAft>
                <a:spcPts val="600"/>
              </a:spcAft>
            </a:pPr>
            <a:r>
              <a:rPr lang="en-GB" sz="900" b="1" dirty="0" err="1">
                <a:solidFill>
                  <a:schemeClr val="bg1"/>
                </a:solidFill>
              </a:rPr>
              <a:t>Demelza</a:t>
            </a:r>
            <a:br>
              <a:rPr lang="en-GB" sz="900" b="1" dirty="0">
                <a:solidFill>
                  <a:schemeClr val="bg1"/>
                </a:solidFill>
              </a:rPr>
            </a:br>
            <a:r>
              <a:rPr lang="en-GB" sz="900" b="1" dirty="0">
                <a:solidFill>
                  <a:schemeClr val="bg1"/>
                </a:solidFill>
              </a:rPr>
              <a:t>South East London</a:t>
            </a:r>
          </a:p>
          <a:p>
            <a:pPr algn="l">
              <a:lnSpc>
                <a:spcPct val="110000"/>
              </a:lnSpc>
              <a:spcAft>
                <a:spcPts val="600"/>
              </a:spcAft>
            </a:pPr>
            <a:r>
              <a:rPr lang="en-GB" sz="900" b="0" dirty="0">
                <a:solidFill>
                  <a:schemeClr val="accent6"/>
                </a:solidFill>
              </a:rPr>
              <a:t>5 </a:t>
            </a:r>
            <a:r>
              <a:rPr lang="en-GB" sz="900" b="0" dirty="0" err="1">
                <a:solidFill>
                  <a:schemeClr val="accent6"/>
                </a:solidFill>
              </a:rPr>
              <a:t>Wensley</a:t>
            </a:r>
            <a:r>
              <a:rPr lang="en-GB" sz="900" b="0" dirty="0">
                <a:solidFill>
                  <a:schemeClr val="accent6"/>
                </a:solidFill>
              </a:rPr>
              <a:t> Close,</a:t>
            </a:r>
            <a:br>
              <a:rPr lang="en-GB" sz="900" b="0" dirty="0">
                <a:solidFill>
                  <a:schemeClr val="accent6"/>
                </a:solidFill>
              </a:rPr>
            </a:br>
            <a:r>
              <a:rPr lang="en-GB" sz="900" b="0" dirty="0">
                <a:solidFill>
                  <a:schemeClr val="accent6"/>
                </a:solidFill>
              </a:rPr>
              <a:t>Eltham, London,</a:t>
            </a:r>
            <a:br>
              <a:rPr lang="en-GB" sz="900" b="0" dirty="0">
                <a:solidFill>
                  <a:schemeClr val="accent6"/>
                </a:solidFill>
              </a:rPr>
            </a:br>
            <a:r>
              <a:rPr lang="en-GB" sz="900" b="0" dirty="0">
                <a:solidFill>
                  <a:schemeClr val="accent6"/>
                </a:solidFill>
              </a:rPr>
              <a:t>SE9 5AB</a:t>
            </a:r>
            <a:br>
              <a:rPr lang="en-GB" sz="900" b="0" dirty="0">
                <a:solidFill>
                  <a:schemeClr val="accent6"/>
                </a:solidFill>
              </a:rPr>
            </a:br>
            <a:r>
              <a:rPr lang="en-GB" sz="900" b="0" dirty="0">
                <a:solidFill>
                  <a:schemeClr val="accent6"/>
                </a:solidFill>
              </a:rPr>
              <a:t>T: 020 8859 9800</a:t>
            </a:r>
          </a:p>
        </p:txBody>
      </p:sp>
      <p:sp>
        <p:nvSpPr>
          <p:cNvPr id="21" name="TextBox 20">
            <a:extLst>
              <a:ext uri="{FF2B5EF4-FFF2-40B4-BE49-F238E27FC236}">
                <a16:creationId xmlns:a16="http://schemas.microsoft.com/office/drawing/2014/main" id="{A537F7FA-9258-FBAA-06EA-E283B20146DC}"/>
              </a:ext>
            </a:extLst>
          </p:cNvPr>
          <p:cNvSpPr txBox="1"/>
          <p:nvPr userDrawn="1"/>
        </p:nvSpPr>
        <p:spPr>
          <a:xfrm>
            <a:off x="6721188" y="5318062"/>
            <a:ext cx="1820582" cy="976870"/>
          </a:xfrm>
          <a:prstGeom prst="rect">
            <a:avLst/>
          </a:prstGeom>
        </p:spPr>
        <p:txBody>
          <a:bodyPr vert="horz" wrap="square" lIns="0" tIns="0" rIns="0" bIns="0" rtlCol="0" anchor="t" anchorCtr="0">
            <a:spAutoFit/>
          </a:bodyPr>
          <a:lstStyle/>
          <a:p>
            <a:pPr algn="l">
              <a:lnSpc>
                <a:spcPct val="110000"/>
              </a:lnSpc>
              <a:spcAft>
                <a:spcPts val="600"/>
              </a:spcAft>
            </a:pPr>
            <a:r>
              <a:rPr lang="en-GB" sz="900" b="1" dirty="0" err="1">
                <a:solidFill>
                  <a:schemeClr val="bg1"/>
                </a:solidFill>
              </a:rPr>
              <a:t>Demelza</a:t>
            </a:r>
            <a:br>
              <a:rPr lang="en-GB" sz="900" b="1" dirty="0">
                <a:solidFill>
                  <a:schemeClr val="bg1"/>
                </a:solidFill>
              </a:rPr>
            </a:br>
            <a:r>
              <a:rPr lang="en-GB" sz="900" b="1" dirty="0">
                <a:solidFill>
                  <a:schemeClr val="bg1"/>
                </a:solidFill>
              </a:rPr>
              <a:t>East Sussex</a:t>
            </a:r>
          </a:p>
          <a:p>
            <a:pPr algn="l">
              <a:lnSpc>
                <a:spcPct val="110000"/>
              </a:lnSpc>
              <a:spcAft>
                <a:spcPts val="600"/>
              </a:spcAft>
            </a:pPr>
            <a:r>
              <a:rPr lang="en-GB" sz="900" b="0" dirty="0">
                <a:solidFill>
                  <a:schemeClr val="accent6"/>
                </a:solidFill>
              </a:rPr>
              <a:t>150a Bexhill Road,</a:t>
            </a:r>
            <a:br>
              <a:rPr lang="en-GB" sz="900" b="0" dirty="0">
                <a:solidFill>
                  <a:schemeClr val="accent6"/>
                </a:solidFill>
              </a:rPr>
            </a:br>
            <a:r>
              <a:rPr lang="en-GB" sz="900" b="0" dirty="0">
                <a:solidFill>
                  <a:schemeClr val="accent6"/>
                </a:solidFill>
              </a:rPr>
              <a:t>St Leonards on Sea,</a:t>
            </a:r>
            <a:br>
              <a:rPr lang="en-GB" sz="900" b="0" dirty="0">
                <a:solidFill>
                  <a:schemeClr val="accent6"/>
                </a:solidFill>
              </a:rPr>
            </a:br>
            <a:r>
              <a:rPr lang="en-GB" sz="900" b="0" dirty="0">
                <a:solidFill>
                  <a:schemeClr val="accent6"/>
                </a:solidFill>
              </a:rPr>
              <a:t>East Sussex, TN38 8BL</a:t>
            </a:r>
            <a:br>
              <a:rPr lang="en-GB" sz="900" b="0" dirty="0">
                <a:solidFill>
                  <a:schemeClr val="accent6"/>
                </a:solidFill>
              </a:rPr>
            </a:br>
            <a:r>
              <a:rPr lang="en-GB" sz="900" b="0" dirty="0">
                <a:solidFill>
                  <a:schemeClr val="accent6"/>
                </a:solidFill>
              </a:rPr>
              <a:t>T: 01323 446461</a:t>
            </a:r>
          </a:p>
        </p:txBody>
      </p:sp>
      <p:grpSp>
        <p:nvGrpSpPr>
          <p:cNvPr id="25" name="Group 24">
            <a:extLst>
              <a:ext uri="{FF2B5EF4-FFF2-40B4-BE49-F238E27FC236}">
                <a16:creationId xmlns:a16="http://schemas.microsoft.com/office/drawing/2014/main" id="{7830ED31-DF26-5F15-9A43-4BBB30FD4E7B}"/>
              </a:ext>
            </a:extLst>
          </p:cNvPr>
          <p:cNvGrpSpPr/>
          <p:nvPr userDrawn="1"/>
        </p:nvGrpSpPr>
        <p:grpSpPr>
          <a:xfrm>
            <a:off x="398919" y="5293142"/>
            <a:ext cx="1820582" cy="1001790"/>
            <a:chOff x="334963" y="5205322"/>
            <a:chExt cx="1820582" cy="1001790"/>
          </a:xfrm>
        </p:grpSpPr>
        <p:sp>
          <p:nvSpPr>
            <p:cNvPr id="22" name="TextBox 21">
              <a:extLst>
                <a:ext uri="{FF2B5EF4-FFF2-40B4-BE49-F238E27FC236}">
                  <a16:creationId xmlns:a16="http://schemas.microsoft.com/office/drawing/2014/main" id="{C665EC64-75CA-2B62-A91E-B1F427DBF973}"/>
                </a:ext>
              </a:extLst>
            </p:cNvPr>
            <p:cNvSpPr txBox="1"/>
            <p:nvPr userDrawn="1"/>
          </p:nvSpPr>
          <p:spPr>
            <a:xfrm>
              <a:off x="334963" y="5205322"/>
              <a:ext cx="1820582" cy="138179"/>
            </a:xfrm>
            <a:prstGeom prst="rect">
              <a:avLst/>
            </a:prstGeom>
          </p:spPr>
          <p:txBody>
            <a:bodyPr vert="horz" wrap="square" lIns="0" tIns="0" rIns="0" bIns="0" rtlCol="0" anchor="t" anchorCtr="0">
              <a:spAutoFit/>
            </a:bodyPr>
            <a:lstStyle/>
            <a:p>
              <a:pPr algn="l">
                <a:lnSpc>
                  <a:spcPct val="110000"/>
                </a:lnSpc>
                <a:spcAft>
                  <a:spcPts val="600"/>
                </a:spcAft>
              </a:pPr>
              <a:r>
                <a:rPr lang="en-GB" sz="900" b="1" dirty="0">
                  <a:solidFill>
                    <a:schemeClr val="accent1"/>
                  </a:solidFill>
                </a:rPr>
                <a:t>@</a:t>
              </a:r>
              <a:r>
                <a:rPr lang="en-GB" sz="900" b="1" dirty="0" err="1">
                  <a:solidFill>
                    <a:schemeClr val="accent1"/>
                  </a:solidFill>
                </a:rPr>
                <a:t>demelzacharity</a:t>
              </a:r>
              <a:endParaRPr lang="en-GB" sz="900" b="0" dirty="0">
                <a:solidFill>
                  <a:schemeClr val="accent6"/>
                </a:solidFill>
              </a:endParaRPr>
            </a:p>
          </p:txBody>
        </p:sp>
        <p:pic>
          <p:nvPicPr>
            <p:cNvPr id="24" name="Picture 23" descr="A picture containing text&#10;&#10;Description automatically generated">
              <a:extLst>
                <a:ext uri="{FF2B5EF4-FFF2-40B4-BE49-F238E27FC236}">
                  <a16:creationId xmlns:a16="http://schemas.microsoft.com/office/drawing/2014/main" id="{803F62FA-05C8-9C5F-D266-A4E7855E0CA8}"/>
                </a:ext>
              </a:extLst>
            </p:cNvPr>
            <p:cNvPicPr>
              <a:picLocks noChangeAspect="1"/>
            </p:cNvPicPr>
            <p:nvPr userDrawn="1"/>
          </p:nvPicPr>
          <p:blipFill>
            <a:blip r:embed="rId3"/>
            <a:stretch>
              <a:fillRect/>
            </a:stretch>
          </p:blipFill>
          <p:spPr>
            <a:xfrm>
              <a:off x="334963" y="5445112"/>
              <a:ext cx="1270000" cy="762000"/>
            </a:xfrm>
            <a:prstGeom prst="rect">
              <a:avLst/>
            </a:prstGeom>
          </p:spPr>
        </p:pic>
      </p:grpSp>
      <p:sp>
        <p:nvSpPr>
          <p:cNvPr id="4" name="Title 1">
            <a:extLst>
              <a:ext uri="{FF2B5EF4-FFF2-40B4-BE49-F238E27FC236}">
                <a16:creationId xmlns:a16="http://schemas.microsoft.com/office/drawing/2014/main" id="{744D988D-CB74-A8E6-7335-95097863A3EE}"/>
              </a:ext>
            </a:extLst>
          </p:cNvPr>
          <p:cNvSpPr>
            <a:spLocks noGrp="1"/>
          </p:cNvSpPr>
          <p:nvPr>
            <p:ph type="title"/>
          </p:nvPr>
        </p:nvSpPr>
        <p:spPr>
          <a:xfrm>
            <a:off x="334963" y="0"/>
            <a:ext cx="6751637" cy="4639733"/>
          </a:xfrm>
        </p:spPr>
        <p:txBody>
          <a:bodyPr anchor="ctr" anchorCtr="0">
            <a:normAutofit/>
          </a:bodyPr>
          <a:lstStyle>
            <a:lvl1pPr>
              <a:defRPr sz="2800">
                <a:solidFill>
                  <a:schemeClr val="bg1"/>
                </a:solidFill>
              </a:defRPr>
            </a:lvl1pPr>
          </a:lstStyle>
          <a:p>
            <a:endParaRPr lang="en-GB" dirty="0"/>
          </a:p>
        </p:txBody>
      </p:sp>
    </p:spTree>
    <p:extLst>
      <p:ext uri="{BB962C8B-B14F-4D97-AF65-F5344CB8AC3E}">
        <p14:creationId xmlns:p14="http://schemas.microsoft.com/office/powerpoint/2010/main" val="860292442"/>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D6EFC2-F145-D431-8A27-1E2129CBAE56}"/>
              </a:ext>
            </a:extLst>
          </p:cNvPr>
          <p:cNvSpPr>
            <a:spLocks noGrp="1"/>
          </p:cNvSpPr>
          <p:nvPr>
            <p:ph type="title"/>
          </p:nvPr>
        </p:nvSpPr>
        <p:spPr>
          <a:xfrm>
            <a:off x="334962" y="517744"/>
            <a:ext cx="11522075" cy="823693"/>
          </a:xfrm>
          <a:prstGeom prst="rect">
            <a:avLst/>
          </a:prstGeom>
        </p:spPr>
        <p:txBody>
          <a:bodyPr vert="horz" lIns="0" tIns="0" rIns="0" bIns="0" rtlCol="0" anchor="t">
            <a:normAutofit/>
          </a:bodyPr>
          <a:lstStyle/>
          <a:p>
            <a:r>
              <a:rPr lang="en-GB" dirty="0"/>
              <a:t>Slide Title</a:t>
            </a:r>
          </a:p>
        </p:txBody>
      </p:sp>
      <p:sp>
        <p:nvSpPr>
          <p:cNvPr id="3" name="Text Placeholder 2">
            <a:extLst>
              <a:ext uri="{FF2B5EF4-FFF2-40B4-BE49-F238E27FC236}">
                <a16:creationId xmlns:a16="http://schemas.microsoft.com/office/drawing/2014/main" id="{54D52DE4-F8EA-EBB8-E2CB-136C404DF4C0}"/>
              </a:ext>
            </a:extLst>
          </p:cNvPr>
          <p:cNvSpPr>
            <a:spLocks noGrp="1"/>
          </p:cNvSpPr>
          <p:nvPr>
            <p:ph type="body" idx="1"/>
          </p:nvPr>
        </p:nvSpPr>
        <p:spPr>
          <a:xfrm>
            <a:off x="334963" y="1500188"/>
            <a:ext cx="11018837" cy="4676775"/>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Footer Placeholder 4">
            <a:extLst>
              <a:ext uri="{FF2B5EF4-FFF2-40B4-BE49-F238E27FC236}">
                <a16:creationId xmlns:a16="http://schemas.microsoft.com/office/drawing/2014/main" id="{C1E6A78F-30DB-9002-3301-E4B0BB880D95}"/>
              </a:ext>
            </a:extLst>
          </p:cNvPr>
          <p:cNvSpPr>
            <a:spLocks noGrp="1"/>
          </p:cNvSpPr>
          <p:nvPr>
            <p:ph type="ftr" sz="quarter" idx="3"/>
          </p:nvPr>
        </p:nvSpPr>
        <p:spPr>
          <a:xfrm>
            <a:off x="946800" y="6416674"/>
            <a:ext cx="5206825" cy="325439"/>
          </a:xfrm>
          <a:prstGeom prst="rect">
            <a:avLst/>
          </a:prstGeom>
        </p:spPr>
        <p:txBody>
          <a:bodyPr vert="horz" lIns="0" tIns="0" rIns="0" bIns="0" rtlCol="0" anchor="ctr"/>
          <a:lstStyle>
            <a:lvl1pPr algn="l">
              <a:defRPr sz="800">
                <a:solidFill>
                  <a:schemeClr val="accent6"/>
                </a:solidFill>
              </a:defRPr>
            </a:lvl1pPr>
          </a:lstStyle>
          <a:p>
            <a:r>
              <a:rPr lang="en-GB"/>
              <a:t>Demelza PowerPoint Template - February 2023</a:t>
            </a:r>
            <a:endParaRPr lang="en-GB" dirty="0"/>
          </a:p>
        </p:txBody>
      </p:sp>
      <p:sp>
        <p:nvSpPr>
          <p:cNvPr id="6" name="Slide Number Placeholder 5">
            <a:extLst>
              <a:ext uri="{FF2B5EF4-FFF2-40B4-BE49-F238E27FC236}">
                <a16:creationId xmlns:a16="http://schemas.microsoft.com/office/drawing/2014/main" id="{0856968E-AB49-70ED-620D-77C7719ED941}"/>
              </a:ext>
            </a:extLst>
          </p:cNvPr>
          <p:cNvSpPr>
            <a:spLocks noGrp="1"/>
          </p:cNvSpPr>
          <p:nvPr>
            <p:ph type="sldNum" sz="quarter" idx="4"/>
          </p:nvPr>
        </p:nvSpPr>
        <p:spPr>
          <a:xfrm>
            <a:off x="334963" y="6416676"/>
            <a:ext cx="503237" cy="325438"/>
          </a:xfrm>
          <a:prstGeom prst="rect">
            <a:avLst/>
          </a:prstGeom>
        </p:spPr>
        <p:txBody>
          <a:bodyPr vert="horz" lIns="0" tIns="0" rIns="0" bIns="0" rtlCol="0" anchor="ctr"/>
          <a:lstStyle>
            <a:lvl1pPr algn="l">
              <a:defRPr sz="800">
                <a:solidFill>
                  <a:schemeClr val="accent6"/>
                </a:solidFill>
              </a:defRPr>
            </a:lvl1pPr>
          </a:lstStyle>
          <a:p>
            <a:fld id="{44FDF88E-749B-894F-BF40-F4AD2E5CDB04}" type="slidenum">
              <a:rPr lang="en-GB" smtClean="0"/>
              <a:pPr/>
              <a:t>‹#›</a:t>
            </a:fld>
            <a:endParaRPr lang="en-GB" dirty="0"/>
          </a:p>
        </p:txBody>
      </p:sp>
      <p:pic>
        <p:nvPicPr>
          <p:cNvPr id="8" name="Graphic 7">
            <a:extLst>
              <a:ext uri="{FF2B5EF4-FFF2-40B4-BE49-F238E27FC236}">
                <a16:creationId xmlns:a16="http://schemas.microsoft.com/office/drawing/2014/main" id="{7A8979DD-139B-F083-B328-1771801AA74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8"/>
              </a:ext>
            </a:extLst>
          </a:blip>
          <a:srcRect/>
          <a:stretch/>
        </p:blipFill>
        <p:spPr>
          <a:xfrm>
            <a:off x="10638571" y="6429155"/>
            <a:ext cx="1218465" cy="312958"/>
          </a:xfrm>
          <a:prstGeom prst="rect">
            <a:avLst/>
          </a:prstGeom>
        </p:spPr>
      </p:pic>
    </p:spTree>
    <p:extLst>
      <p:ext uri="{BB962C8B-B14F-4D97-AF65-F5344CB8AC3E}">
        <p14:creationId xmlns:p14="http://schemas.microsoft.com/office/powerpoint/2010/main" val="3757236738"/>
      </p:ext>
    </p:extLst>
  </p:cSld>
  <p:clrMap bg1="lt1" tx1="dk1" bg2="lt2" tx2="dk2" accent1="accent1" accent2="accent2" accent3="accent3" accent4="accent4" accent5="accent5" accent6="accent6" hlink="hlink" folHlink="folHlink"/>
  <p:sldLayoutIdLst>
    <p:sldLayoutId id="2147483660" r:id="rId1"/>
    <p:sldLayoutId id="2147483678" r:id="rId2"/>
    <p:sldLayoutId id="2147483679" r:id="rId3"/>
    <p:sldLayoutId id="2147483667" r:id="rId4"/>
    <p:sldLayoutId id="2147483668" r:id="rId5"/>
    <p:sldLayoutId id="2147483651" r:id="rId6"/>
    <p:sldLayoutId id="2147483684" r:id="rId7"/>
    <p:sldLayoutId id="2147483686" r:id="rId8"/>
    <p:sldLayoutId id="2147483662" r:id="rId9"/>
    <p:sldLayoutId id="2147483685" r:id="rId10"/>
    <p:sldLayoutId id="2147483687" r:id="rId11"/>
    <p:sldLayoutId id="2147483689" r:id="rId12"/>
    <p:sldLayoutId id="2147483654" r:id="rId13"/>
    <p:sldLayoutId id="2147483675" r:id="rId14"/>
    <p:sldLayoutId id="2147483673" r:id="rId15"/>
    <p:sldLayoutId id="2147483674" r:id="rId16"/>
    <p:sldLayoutId id="2147483669" r:id="rId17"/>
    <p:sldLayoutId id="2147483670" r:id="rId18"/>
    <p:sldLayoutId id="2147483682" r:id="rId19"/>
    <p:sldLayoutId id="2147483671" r:id="rId20"/>
    <p:sldLayoutId id="2147483664" r:id="rId21"/>
    <p:sldLayoutId id="2147483666" r:id="rId22"/>
    <p:sldLayoutId id="2147483688" r:id="rId23"/>
    <p:sldLayoutId id="2147483655" r:id="rId24"/>
    <p:sldLayoutId id="2147483681" r:id="rId25"/>
    <p:sldLayoutId id="2147483680" r:id="rId26"/>
  </p:sldLayoutIdLst>
  <p:hf hdr="0" dt="0"/>
  <p:txStyles>
    <p:titleStyle>
      <a:lvl1pPr algn="l" defTabSz="914400" rtl="0" eaLnBrk="1" latinLnBrk="0" hangingPunct="1">
        <a:lnSpc>
          <a:spcPct val="90000"/>
        </a:lnSpc>
        <a:spcBef>
          <a:spcPct val="0"/>
        </a:spcBef>
        <a:buNone/>
        <a:defRPr sz="2800" b="1" kern="1200">
          <a:solidFill>
            <a:schemeClr val="accent6"/>
          </a:solidFill>
          <a:latin typeface="+mj-lt"/>
          <a:ea typeface="+mj-ea"/>
          <a:cs typeface="+mj-cs"/>
        </a:defRPr>
      </a:lvl1pPr>
    </p:titleStyle>
    <p:bodyStyle>
      <a:lvl1pPr marL="171450" indent="-171450" algn="l" defTabSz="914400" rtl="0" eaLnBrk="1" latinLnBrk="0" hangingPunct="1">
        <a:lnSpc>
          <a:spcPct val="110000"/>
        </a:lnSpc>
        <a:spcBef>
          <a:spcPts val="1000"/>
        </a:spcBef>
        <a:spcAft>
          <a:spcPts val="600"/>
        </a:spcAft>
        <a:buFont typeface="Arial" panose="020B0604020202020204" pitchFamily="34" charset="0"/>
        <a:buChar char="•"/>
        <a:defRPr sz="1000" kern="1200">
          <a:solidFill>
            <a:schemeClr val="accent6"/>
          </a:solidFill>
          <a:latin typeface="+mn-lt"/>
          <a:ea typeface="+mn-ea"/>
          <a:cs typeface="+mn-cs"/>
        </a:defRPr>
      </a:lvl1pPr>
      <a:lvl2pPr marL="628650" indent="-171450" algn="l" defTabSz="914400" rtl="0" eaLnBrk="1" latinLnBrk="0" hangingPunct="1">
        <a:lnSpc>
          <a:spcPct val="110000"/>
        </a:lnSpc>
        <a:spcBef>
          <a:spcPts val="500"/>
        </a:spcBef>
        <a:spcAft>
          <a:spcPts val="600"/>
        </a:spcAft>
        <a:buFont typeface="Arial" panose="020B0604020202020204" pitchFamily="34" charset="0"/>
        <a:buChar char="•"/>
        <a:defRPr sz="1000" kern="1200">
          <a:solidFill>
            <a:schemeClr val="accent6"/>
          </a:solidFill>
          <a:latin typeface="+mn-lt"/>
          <a:ea typeface="+mn-ea"/>
          <a:cs typeface="+mn-cs"/>
        </a:defRPr>
      </a:lvl2pPr>
      <a:lvl3pPr marL="1085850" indent="-171450" algn="l" defTabSz="914400" rtl="0" eaLnBrk="1" latinLnBrk="0" hangingPunct="1">
        <a:lnSpc>
          <a:spcPct val="110000"/>
        </a:lnSpc>
        <a:spcBef>
          <a:spcPts val="500"/>
        </a:spcBef>
        <a:spcAft>
          <a:spcPts val="600"/>
        </a:spcAft>
        <a:buFont typeface="Arial" panose="020B0604020202020204" pitchFamily="34" charset="0"/>
        <a:buChar char="•"/>
        <a:defRPr sz="1000" kern="1200">
          <a:solidFill>
            <a:schemeClr val="accent6"/>
          </a:solidFill>
          <a:latin typeface="+mn-lt"/>
          <a:ea typeface="+mn-ea"/>
          <a:cs typeface="+mn-cs"/>
        </a:defRPr>
      </a:lvl3pPr>
      <a:lvl4pPr marL="1543050" indent="-171450" algn="l" defTabSz="914400" rtl="0" eaLnBrk="1" latinLnBrk="0" hangingPunct="1">
        <a:lnSpc>
          <a:spcPct val="110000"/>
        </a:lnSpc>
        <a:spcBef>
          <a:spcPts val="500"/>
        </a:spcBef>
        <a:spcAft>
          <a:spcPts val="600"/>
        </a:spcAft>
        <a:buFont typeface="Arial" panose="020B0604020202020204" pitchFamily="34" charset="0"/>
        <a:buChar char="•"/>
        <a:defRPr sz="1000" kern="1200">
          <a:solidFill>
            <a:schemeClr val="accent6"/>
          </a:solidFill>
          <a:latin typeface="+mn-lt"/>
          <a:ea typeface="+mn-ea"/>
          <a:cs typeface="+mn-cs"/>
        </a:defRPr>
      </a:lvl4pPr>
      <a:lvl5pPr marL="2000250" indent="-171450" algn="l" defTabSz="914400" rtl="0" eaLnBrk="1" latinLnBrk="0" hangingPunct="1">
        <a:lnSpc>
          <a:spcPct val="110000"/>
        </a:lnSpc>
        <a:spcBef>
          <a:spcPts val="500"/>
        </a:spcBef>
        <a:spcAft>
          <a:spcPts val="600"/>
        </a:spcAft>
        <a:buFont typeface="Arial" panose="020B0604020202020204" pitchFamily="34" charset="0"/>
        <a:buChar char="•"/>
        <a:defRPr sz="10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userDrawn="1">
          <p15:clr>
            <a:srgbClr val="F26B43"/>
          </p15:clr>
        </p15:guide>
        <p15:guide id="2" pos="7469" userDrawn="1">
          <p15:clr>
            <a:srgbClr val="F26B43"/>
          </p15:clr>
        </p15:guide>
        <p15:guide id="3" orient="horz" pos="346" userDrawn="1">
          <p15:clr>
            <a:srgbClr val="F26B43"/>
          </p15:clr>
        </p15:guide>
        <p15:guide id="4" orient="horz" pos="4247" userDrawn="1">
          <p15:clr>
            <a:srgbClr val="F26B43"/>
          </p15:clr>
        </p15:guide>
        <p15:guide id="5" orient="horz" pos="4042" userDrawn="1">
          <p15:clr>
            <a:srgbClr val="F26B43"/>
          </p15:clr>
        </p15:guide>
        <p15:guide id="6" orient="horz" pos="845" userDrawn="1">
          <p15:clr>
            <a:srgbClr val="F26B43"/>
          </p15:clr>
        </p15:guide>
        <p15:guide id="7" orient="horz" pos="945" userDrawn="1">
          <p15:clr>
            <a:srgbClr val="F26B43"/>
          </p15:clr>
        </p15:guide>
        <p15:guide id="8"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hyperlink" Target="https://www.youtube.com/watch?v=E-JeEGitO9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slide" Target="slide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30AD1C-B865-BD65-EA6D-B64F9FCF63E0}"/>
              </a:ext>
            </a:extLst>
          </p:cNvPr>
          <p:cNvSpPr>
            <a:spLocks noGrp="1"/>
          </p:cNvSpPr>
          <p:nvPr>
            <p:ph type="ctrTitle"/>
          </p:nvPr>
        </p:nvSpPr>
        <p:spPr/>
        <p:txBody>
          <a:bodyPr/>
          <a:lstStyle/>
          <a:p>
            <a:r>
              <a:rPr lang="en-GB">
                <a:ea typeface="Verdana"/>
              </a:rPr>
              <a:t>Demelza &amp; ABG</a:t>
            </a:r>
            <a:endParaRPr lang="en-GB" dirty="0"/>
          </a:p>
        </p:txBody>
      </p:sp>
      <p:sp>
        <p:nvSpPr>
          <p:cNvPr id="4" name="Subtitle 3">
            <a:extLst>
              <a:ext uri="{FF2B5EF4-FFF2-40B4-BE49-F238E27FC236}">
                <a16:creationId xmlns:a16="http://schemas.microsoft.com/office/drawing/2014/main" id="{0D5743C5-6FB3-FA60-C454-58708CB1E8BA}"/>
              </a:ext>
            </a:extLst>
          </p:cNvPr>
          <p:cNvSpPr>
            <a:spLocks noGrp="1"/>
          </p:cNvSpPr>
          <p:nvPr>
            <p:ph type="subTitle" idx="1"/>
          </p:nvPr>
        </p:nvSpPr>
        <p:spPr/>
        <p:txBody>
          <a:bodyPr vert="horz" lIns="0" tIns="0" rIns="0" bIns="0" rtlCol="0" anchor="t">
            <a:normAutofit/>
          </a:bodyPr>
          <a:lstStyle/>
          <a:p>
            <a:r>
              <a:rPr lang="en-GB"/>
              <a:t>March 2026</a:t>
            </a:r>
            <a:endParaRPr lang="en-GB" dirty="0"/>
          </a:p>
        </p:txBody>
      </p:sp>
      <p:pic>
        <p:nvPicPr>
          <p:cNvPr id="8" name="Picture Placeholder 7" descr="A picture containing person, music, pipe, accordion&#10;&#10;Description automatically generated">
            <a:extLst>
              <a:ext uri="{FF2B5EF4-FFF2-40B4-BE49-F238E27FC236}">
                <a16:creationId xmlns:a16="http://schemas.microsoft.com/office/drawing/2014/main" id="{D05DBD0B-88BD-5FD1-04EA-54B1BAC5C2EE}"/>
              </a:ext>
            </a:extLst>
          </p:cNvPr>
          <p:cNvPicPr>
            <a:picLocks noGrp="1" noChangeAspect="1"/>
          </p:cNvPicPr>
          <p:nvPr>
            <p:ph type="pic" sz="quarter" idx="10"/>
          </p:nvPr>
        </p:nvPicPr>
        <p:blipFill>
          <a:blip r:embed="rId2"/>
          <a:srcRect t="7829" b="7829"/>
          <a:stretch>
            <a:fillRect/>
          </a:stretch>
        </p:blipFill>
        <p:spPr>
          <a:xfrm>
            <a:off x="-7191" y="-1"/>
            <a:ext cx="12197451" cy="6858001"/>
          </a:xfrm>
        </p:spPr>
      </p:pic>
    </p:spTree>
    <p:extLst>
      <p:ext uri="{BB962C8B-B14F-4D97-AF65-F5344CB8AC3E}">
        <p14:creationId xmlns:p14="http://schemas.microsoft.com/office/powerpoint/2010/main" val="366240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8D89E-F029-42E5-66D9-0EEFFECCB150}"/>
              </a:ext>
            </a:extLst>
          </p:cNvPr>
          <p:cNvSpPr>
            <a:spLocks noGrp="1"/>
          </p:cNvSpPr>
          <p:nvPr>
            <p:ph type="title"/>
          </p:nvPr>
        </p:nvSpPr>
        <p:spPr>
          <a:xfrm>
            <a:off x="508000" y="747932"/>
            <a:ext cx="11522075" cy="823693"/>
          </a:xfrm>
        </p:spPr>
        <p:txBody>
          <a:bodyPr>
            <a:normAutofit/>
          </a:bodyPr>
          <a:lstStyle/>
          <a:p>
            <a:r>
              <a:rPr lang="en-GB" sz="4400" dirty="0"/>
              <a:t>Key facts</a:t>
            </a:r>
          </a:p>
        </p:txBody>
      </p:sp>
      <p:sp>
        <p:nvSpPr>
          <p:cNvPr id="8" name="Oval 7">
            <a:extLst>
              <a:ext uri="{FF2B5EF4-FFF2-40B4-BE49-F238E27FC236}">
                <a16:creationId xmlns:a16="http://schemas.microsoft.com/office/drawing/2014/main" id="{225D17A8-F159-E7F4-0197-46EC39A95FE5}"/>
              </a:ext>
            </a:extLst>
          </p:cNvPr>
          <p:cNvSpPr/>
          <p:nvPr/>
        </p:nvSpPr>
        <p:spPr>
          <a:xfrm>
            <a:off x="6621461" y="1571625"/>
            <a:ext cx="1943100" cy="19431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a:endParaRPr lang="en-GB" sz="6000" b="1" baseline="30000" dirty="0">
              <a:solidFill>
                <a:schemeClr val="accent2"/>
              </a:solidFill>
            </a:endParaRPr>
          </a:p>
          <a:p>
            <a:pPr algn="ctr"/>
            <a:r>
              <a:rPr lang="en-GB" sz="8000" b="1" baseline="30000">
                <a:solidFill>
                  <a:schemeClr val="accent2"/>
                </a:solidFill>
              </a:rPr>
              <a:t>83p</a:t>
            </a:r>
            <a:endParaRPr lang="en-GB" sz="8000" b="1" baseline="30000">
              <a:solidFill>
                <a:schemeClr val="accent2"/>
              </a:solidFill>
              <a:ea typeface="Verdana"/>
            </a:endParaRPr>
          </a:p>
        </p:txBody>
      </p:sp>
      <p:sp>
        <p:nvSpPr>
          <p:cNvPr id="9" name="Oval 8">
            <a:extLst>
              <a:ext uri="{FF2B5EF4-FFF2-40B4-BE49-F238E27FC236}">
                <a16:creationId xmlns:a16="http://schemas.microsoft.com/office/drawing/2014/main" id="{A7C9053D-DC44-14D3-38C3-3CE2E56E8423}"/>
              </a:ext>
            </a:extLst>
          </p:cNvPr>
          <p:cNvSpPr/>
          <p:nvPr/>
        </p:nvSpPr>
        <p:spPr>
          <a:xfrm>
            <a:off x="9580958" y="1571625"/>
            <a:ext cx="1943100" cy="19431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a:r>
              <a:rPr lang="en-GB" sz="4800" b="1">
                <a:solidFill>
                  <a:schemeClr val="accent6"/>
                </a:solidFill>
                <a:ea typeface="Verdana"/>
              </a:rPr>
              <a:t>166</a:t>
            </a:r>
            <a:endParaRPr lang="en-US"/>
          </a:p>
        </p:txBody>
      </p:sp>
      <p:sp>
        <p:nvSpPr>
          <p:cNvPr id="10" name="TextBox 9">
            <a:extLst>
              <a:ext uri="{FF2B5EF4-FFF2-40B4-BE49-F238E27FC236}">
                <a16:creationId xmlns:a16="http://schemas.microsoft.com/office/drawing/2014/main" id="{4732D83B-0E0D-7DB5-0CCA-283D8AE7BFDD}"/>
              </a:ext>
            </a:extLst>
          </p:cNvPr>
          <p:cNvSpPr txBox="1"/>
          <p:nvPr/>
        </p:nvSpPr>
        <p:spPr>
          <a:xfrm>
            <a:off x="6275388" y="3695700"/>
            <a:ext cx="2592387" cy="857250"/>
          </a:xfrm>
          <a:prstGeom prst="rect">
            <a:avLst/>
          </a:prstGeom>
        </p:spPr>
        <p:txBody>
          <a:bodyPr vert="horz" wrap="square" lIns="0" tIns="0" rIns="0" bIns="0" rtlCol="0">
            <a:noAutofit/>
          </a:bodyPr>
          <a:lstStyle/>
          <a:p>
            <a:pPr algn="ctr">
              <a:lnSpc>
                <a:spcPct val="110000"/>
              </a:lnSpc>
              <a:spcAft>
                <a:spcPts val="600"/>
              </a:spcAft>
            </a:pPr>
            <a:endParaRPr lang="en-GB" sz="1000" dirty="0">
              <a:solidFill>
                <a:schemeClr val="accent6"/>
              </a:solidFill>
            </a:endParaRPr>
          </a:p>
        </p:txBody>
      </p:sp>
      <p:sp>
        <p:nvSpPr>
          <p:cNvPr id="11" name="TextBox 10">
            <a:extLst>
              <a:ext uri="{FF2B5EF4-FFF2-40B4-BE49-F238E27FC236}">
                <a16:creationId xmlns:a16="http://schemas.microsoft.com/office/drawing/2014/main" id="{958459BB-A816-F7E5-D8A4-E38CAB7B2BBA}"/>
              </a:ext>
            </a:extLst>
          </p:cNvPr>
          <p:cNvSpPr txBox="1"/>
          <p:nvPr/>
        </p:nvSpPr>
        <p:spPr>
          <a:xfrm>
            <a:off x="6275388" y="3695700"/>
            <a:ext cx="2592387" cy="857250"/>
          </a:xfrm>
          <a:prstGeom prst="rect">
            <a:avLst/>
          </a:prstGeom>
        </p:spPr>
        <p:txBody>
          <a:bodyPr vert="horz" wrap="square" lIns="0" tIns="0" rIns="0" bIns="0" rtlCol="0" anchor="t">
            <a:noAutofit/>
          </a:bodyPr>
          <a:lstStyle/>
          <a:p>
            <a:pPr algn="ctr">
              <a:lnSpc>
                <a:spcPct val="110000"/>
              </a:lnSpc>
              <a:spcAft>
                <a:spcPts val="600"/>
              </a:spcAft>
            </a:pPr>
            <a:r>
              <a:rPr lang="en-GB" sz="1000" b="1">
                <a:solidFill>
                  <a:schemeClr val="accent6"/>
                </a:solidFill>
              </a:rPr>
              <a:t>83p of every £1 goes directly into </a:t>
            </a:r>
            <a:r>
              <a:rPr lang="en-GB" sz="1000" b="1" dirty="0">
                <a:solidFill>
                  <a:schemeClr val="accent6"/>
                </a:solidFill>
              </a:rPr>
              <a:t>our Care services</a:t>
            </a:r>
            <a:endParaRPr lang="en-GB" sz="1000" dirty="0">
              <a:solidFill>
                <a:schemeClr val="accent6"/>
              </a:solidFill>
            </a:endParaRPr>
          </a:p>
        </p:txBody>
      </p:sp>
      <p:sp>
        <p:nvSpPr>
          <p:cNvPr id="12" name="TextBox 11">
            <a:extLst>
              <a:ext uri="{FF2B5EF4-FFF2-40B4-BE49-F238E27FC236}">
                <a16:creationId xmlns:a16="http://schemas.microsoft.com/office/drawing/2014/main" id="{96086953-288A-3A86-4FB7-39EED18528A4}"/>
              </a:ext>
            </a:extLst>
          </p:cNvPr>
          <p:cNvSpPr txBox="1"/>
          <p:nvPr/>
        </p:nvSpPr>
        <p:spPr>
          <a:xfrm>
            <a:off x="9226549" y="3680618"/>
            <a:ext cx="2651919" cy="857250"/>
          </a:xfrm>
          <a:prstGeom prst="rect">
            <a:avLst/>
          </a:prstGeom>
        </p:spPr>
        <p:txBody>
          <a:bodyPr vert="horz" wrap="square" lIns="0" tIns="0" rIns="0" bIns="0" rtlCol="0" anchor="t">
            <a:noAutofit/>
          </a:bodyPr>
          <a:lstStyle/>
          <a:p>
            <a:pPr algn="ctr">
              <a:lnSpc>
                <a:spcPct val="110000"/>
              </a:lnSpc>
              <a:spcAft>
                <a:spcPts val="600"/>
              </a:spcAft>
            </a:pPr>
            <a:r>
              <a:rPr lang="en-GB" sz="1000" b="1" dirty="0">
                <a:solidFill>
                  <a:schemeClr val="accent6"/>
                </a:solidFill>
              </a:rPr>
              <a:t>New families referred to us</a:t>
            </a:r>
          </a:p>
          <a:p>
            <a:pPr algn="ctr">
              <a:lnSpc>
                <a:spcPct val="110000"/>
              </a:lnSpc>
              <a:spcAft>
                <a:spcPts val="600"/>
              </a:spcAft>
            </a:pPr>
            <a:r>
              <a:rPr lang="en-GB" sz="1000">
                <a:solidFill>
                  <a:schemeClr val="accent6"/>
                </a:solidFill>
              </a:rPr>
              <a:t>(f/y 2024-2025)</a:t>
            </a:r>
            <a:endParaRPr lang="en-GB" sz="1000">
              <a:solidFill>
                <a:schemeClr val="accent6"/>
              </a:solidFill>
              <a:ea typeface="Verdana"/>
            </a:endParaRPr>
          </a:p>
        </p:txBody>
      </p:sp>
      <p:sp>
        <p:nvSpPr>
          <p:cNvPr id="13" name="TextBox 12">
            <a:extLst>
              <a:ext uri="{FF2B5EF4-FFF2-40B4-BE49-F238E27FC236}">
                <a16:creationId xmlns:a16="http://schemas.microsoft.com/office/drawing/2014/main" id="{520606A6-E41C-30EE-8D76-D87D34475CC3}"/>
              </a:ext>
            </a:extLst>
          </p:cNvPr>
          <p:cNvSpPr txBox="1"/>
          <p:nvPr/>
        </p:nvSpPr>
        <p:spPr>
          <a:xfrm>
            <a:off x="7751763" y="5425281"/>
            <a:ext cx="2592387" cy="857250"/>
          </a:xfrm>
          <a:prstGeom prst="rect">
            <a:avLst/>
          </a:prstGeom>
        </p:spPr>
        <p:txBody>
          <a:bodyPr vert="horz" wrap="square" lIns="0" tIns="0" rIns="0" bIns="0" rtlCol="0">
            <a:noAutofit/>
          </a:bodyPr>
          <a:lstStyle/>
          <a:p>
            <a:pPr algn="ctr">
              <a:lnSpc>
                <a:spcPct val="110000"/>
              </a:lnSpc>
              <a:spcAft>
                <a:spcPts val="600"/>
              </a:spcAft>
            </a:pPr>
            <a:r>
              <a:rPr lang="en-GB" sz="1000" b="1" dirty="0">
                <a:solidFill>
                  <a:schemeClr val="accent6"/>
                </a:solidFill>
              </a:rPr>
              <a:t>Children and family members we are currently supporting</a:t>
            </a:r>
          </a:p>
        </p:txBody>
      </p:sp>
      <p:sp>
        <p:nvSpPr>
          <p:cNvPr id="14" name="TextBox 13">
            <a:extLst>
              <a:ext uri="{FF2B5EF4-FFF2-40B4-BE49-F238E27FC236}">
                <a16:creationId xmlns:a16="http://schemas.microsoft.com/office/drawing/2014/main" id="{3BAADDED-C644-7EAB-C1CB-C18928E920D4}"/>
              </a:ext>
            </a:extLst>
          </p:cNvPr>
          <p:cNvSpPr txBox="1"/>
          <p:nvPr/>
        </p:nvSpPr>
        <p:spPr>
          <a:xfrm>
            <a:off x="7751763" y="4305300"/>
            <a:ext cx="2592387" cy="857250"/>
          </a:xfrm>
          <a:prstGeom prst="rect">
            <a:avLst/>
          </a:prstGeom>
        </p:spPr>
        <p:txBody>
          <a:bodyPr vert="horz" wrap="square" lIns="0" tIns="0" rIns="0" bIns="0" rtlCol="0">
            <a:noAutofit/>
          </a:bodyPr>
          <a:lstStyle/>
          <a:p>
            <a:pPr algn="ctr">
              <a:lnSpc>
                <a:spcPct val="110000"/>
              </a:lnSpc>
              <a:spcAft>
                <a:spcPts val="600"/>
              </a:spcAft>
            </a:pPr>
            <a:r>
              <a:rPr lang="en-GB" sz="6000" b="1" dirty="0">
                <a:solidFill>
                  <a:schemeClr val="accent4"/>
                </a:solidFill>
              </a:rPr>
              <a:t>2,500</a:t>
            </a:r>
            <a:endParaRPr lang="en-GB" sz="4800" dirty="0">
              <a:solidFill>
                <a:schemeClr val="accent4"/>
              </a:solidFill>
            </a:endParaRPr>
          </a:p>
        </p:txBody>
      </p:sp>
      <p:sp>
        <p:nvSpPr>
          <p:cNvPr id="5" name="TextBox 4">
            <a:extLst>
              <a:ext uri="{FF2B5EF4-FFF2-40B4-BE49-F238E27FC236}">
                <a16:creationId xmlns:a16="http://schemas.microsoft.com/office/drawing/2014/main" id="{5A15BF1E-175F-5E46-72B3-87423741226F}"/>
              </a:ext>
            </a:extLst>
          </p:cNvPr>
          <p:cNvSpPr txBox="1"/>
          <p:nvPr/>
        </p:nvSpPr>
        <p:spPr>
          <a:xfrm>
            <a:off x="334962" y="1500188"/>
            <a:ext cx="5581651" cy="4782343"/>
          </a:xfrm>
          <a:prstGeom prst="rect">
            <a:avLst/>
          </a:prstGeom>
        </p:spPr>
        <p:txBody>
          <a:bodyPr vert="horz" wrap="square" lIns="0" tIns="0" rIns="0" bIns="0" rtlCol="0" anchor="t">
            <a:noAutofit/>
          </a:bodyPr>
          <a:lstStyle/>
          <a:p>
            <a:pPr algn="l">
              <a:lnSpc>
                <a:spcPct val="110000"/>
              </a:lnSpc>
              <a:spcAft>
                <a:spcPts val="600"/>
              </a:spcAft>
            </a:pPr>
            <a:endParaRPr lang="en-GB" sz="1400" b="1" dirty="0">
              <a:solidFill>
                <a:schemeClr val="accent6"/>
              </a:solidFill>
            </a:endParaRPr>
          </a:p>
          <a:p>
            <a:pPr algn="l">
              <a:lnSpc>
                <a:spcPct val="110000"/>
              </a:lnSpc>
              <a:spcAft>
                <a:spcPts val="600"/>
              </a:spcAft>
            </a:pPr>
            <a:endParaRPr lang="en-GB" sz="600" b="1" dirty="0">
              <a:solidFill>
                <a:schemeClr val="accent6"/>
              </a:solidFill>
              <a:ea typeface="Verdana"/>
            </a:endParaRPr>
          </a:p>
          <a:p>
            <a:pPr marL="285750" indent="-285750">
              <a:lnSpc>
                <a:spcPct val="110000"/>
              </a:lnSpc>
              <a:spcAft>
                <a:spcPts val="600"/>
              </a:spcAft>
              <a:buFont typeface="Arial" panose="020B0604020202020204" pitchFamily="34" charset="0"/>
              <a:buChar char="•"/>
            </a:pPr>
            <a:r>
              <a:rPr lang="en-GB" sz="1400" b="1" dirty="0">
                <a:solidFill>
                  <a:schemeClr val="accent6"/>
                </a:solidFill>
              </a:rPr>
              <a:t>Extraordinary care for extraordinary children</a:t>
            </a:r>
          </a:p>
          <a:p>
            <a:pPr>
              <a:lnSpc>
                <a:spcPct val="110000"/>
              </a:lnSpc>
              <a:spcAft>
                <a:spcPts val="600"/>
              </a:spcAft>
            </a:pPr>
            <a:endParaRPr lang="en-GB" sz="600" b="1" dirty="0">
              <a:solidFill>
                <a:schemeClr val="accent6"/>
              </a:solidFill>
            </a:endParaRPr>
          </a:p>
          <a:p>
            <a:pPr marL="285750" indent="-285750" algn="l">
              <a:lnSpc>
                <a:spcPct val="110000"/>
              </a:lnSpc>
              <a:spcAft>
                <a:spcPts val="600"/>
              </a:spcAft>
              <a:buFont typeface="Arial" panose="020B0604020202020204" pitchFamily="34" charset="0"/>
              <a:buChar char="•"/>
            </a:pPr>
            <a:r>
              <a:rPr lang="en-GB" sz="1400" dirty="0">
                <a:solidFill>
                  <a:schemeClr val="accent6"/>
                </a:solidFill>
              </a:rPr>
              <a:t>Over 2,500 children and their family members each year</a:t>
            </a:r>
          </a:p>
          <a:p>
            <a:pPr algn="l">
              <a:lnSpc>
                <a:spcPct val="110000"/>
              </a:lnSpc>
              <a:spcAft>
                <a:spcPts val="600"/>
              </a:spcAft>
            </a:pPr>
            <a:endParaRPr lang="en-GB" sz="600" dirty="0">
              <a:solidFill>
                <a:schemeClr val="accent6"/>
              </a:solidFill>
            </a:endParaRPr>
          </a:p>
          <a:p>
            <a:pPr marL="285750" indent="-285750" algn="l">
              <a:lnSpc>
                <a:spcPct val="110000"/>
              </a:lnSpc>
              <a:spcAft>
                <a:spcPts val="600"/>
              </a:spcAft>
              <a:buFont typeface="Arial" panose="020B0604020202020204" pitchFamily="34" charset="0"/>
              <a:buChar char="•"/>
            </a:pPr>
            <a:r>
              <a:rPr lang="en-GB" sz="1400" b="1" dirty="0">
                <a:solidFill>
                  <a:schemeClr val="accent6"/>
                </a:solidFill>
              </a:rPr>
              <a:t>East Sussex, Kent and South East London</a:t>
            </a:r>
            <a:endParaRPr lang="en-GB" sz="1400" b="1" dirty="0">
              <a:solidFill>
                <a:schemeClr val="accent6"/>
              </a:solidFill>
              <a:ea typeface="Verdana"/>
            </a:endParaRPr>
          </a:p>
          <a:p>
            <a:pPr algn="l">
              <a:lnSpc>
                <a:spcPct val="110000"/>
              </a:lnSpc>
              <a:spcAft>
                <a:spcPts val="600"/>
              </a:spcAft>
            </a:pPr>
            <a:endParaRPr lang="en-GB" sz="600" b="1" dirty="0">
              <a:solidFill>
                <a:schemeClr val="accent6"/>
              </a:solidFill>
            </a:endParaRPr>
          </a:p>
          <a:p>
            <a:pPr marL="285750" indent="-285750" algn="l">
              <a:lnSpc>
                <a:spcPct val="110000"/>
              </a:lnSpc>
              <a:spcAft>
                <a:spcPts val="600"/>
              </a:spcAft>
              <a:buFont typeface="Arial" panose="020B0604020202020204" pitchFamily="34" charset="0"/>
              <a:buChar char="•"/>
            </a:pPr>
            <a:r>
              <a:rPr lang="en-GB" sz="1400" dirty="0">
                <a:solidFill>
                  <a:schemeClr val="accent6"/>
                </a:solidFill>
              </a:rPr>
              <a:t>Helping </a:t>
            </a:r>
            <a:r>
              <a:rPr lang="en-GB" sz="1400" b="1" dirty="0">
                <a:solidFill>
                  <a:schemeClr val="accent6"/>
                </a:solidFill>
              </a:rPr>
              <a:t>celebrating the joy </a:t>
            </a:r>
            <a:r>
              <a:rPr lang="en-GB" sz="1400" dirty="0">
                <a:solidFill>
                  <a:schemeClr val="accent6"/>
                </a:solidFill>
              </a:rPr>
              <a:t>in family life and </a:t>
            </a:r>
            <a:r>
              <a:rPr lang="en-GB" sz="1400" b="1" dirty="0">
                <a:solidFill>
                  <a:schemeClr val="accent6"/>
                </a:solidFill>
              </a:rPr>
              <a:t>making precious memories </a:t>
            </a:r>
            <a:r>
              <a:rPr lang="en-GB" sz="1400" dirty="0">
                <a:solidFill>
                  <a:schemeClr val="accent6"/>
                </a:solidFill>
              </a:rPr>
              <a:t>during challenging times</a:t>
            </a:r>
          </a:p>
          <a:p>
            <a:pPr algn="l">
              <a:lnSpc>
                <a:spcPct val="110000"/>
              </a:lnSpc>
              <a:spcAft>
                <a:spcPts val="600"/>
              </a:spcAft>
            </a:pPr>
            <a:endParaRPr lang="en-GB" sz="600" dirty="0">
              <a:solidFill>
                <a:schemeClr val="accent6"/>
              </a:solidFill>
            </a:endParaRPr>
          </a:p>
          <a:p>
            <a:pPr marL="285750" indent="-285750" algn="l">
              <a:lnSpc>
                <a:spcPct val="110000"/>
              </a:lnSpc>
              <a:spcAft>
                <a:spcPts val="600"/>
              </a:spcAft>
              <a:buFont typeface="Arial" panose="020B0604020202020204" pitchFamily="34" charset="0"/>
              <a:buChar char="•"/>
            </a:pPr>
            <a:r>
              <a:rPr lang="en-GB" sz="1400" dirty="0">
                <a:solidFill>
                  <a:schemeClr val="accent6"/>
                </a:solidFill>
              </a:rPr>
              <a:t>Support unique to every child and family</a:t>
            </a:r>
          </a:p>
          <a:p>
            <a:pPr algn="l">
              <a:lnSpc>
                <a:spcPct val="110000"/>
              </a:lnSpc>
              <a:spcAft>
                <a:spcPts val="600"/>
              </a:spcAft>
            </a:pPr>
            <a:endParaRPr lang="en-GB" sz="600" dirty="0">
              <a:solidFill>
                <a:schemeClr val="accent6"/>
              </a:solidFill>
            </a:endParaRPr>
          </a:p>
          <a:p>
            <a:pPr marL="285750" indent="-285750" algn="l">
              <a:lnSpc>
                <a:spcPct val="110000"/>
              </a:lnSpc>
              <a:spcAft>
                <a:spcPts val="600"/>
              </a:spcAft>
              <a:buFont typeface="Arial" panose="020B0604020202020204" pitchFamily="34" charset="0"/>
              <a:buChar char="•"/>
            </a:pPr>
            <a:r>
              <a:rPr lang="en-GB" sz="1400" dirty="0">
                <a:solidFill>
                  <a:schemeClr val="accent6"/>
                </a:solidFill>
              </a:rPr>
              <a:t>Specialist nursing and care team</a:t>
            </a:r>
          </a:p>
          <a:p>
            <a:pPr algn="l">
              <a:lnSpc>
                <a:spcPct val="110000"/>
              </a:lnSpc>
              <a:spcAft>
                <a:spcPts val="600"/>
              </a:spcAft>
            </a:pPr>
            <a:endParaRPr lang="en-GB" sz="600" dirty="0">
              <a:solidFill>
                <a:schemeClr val="accent6"/>
              </a:solidFill>
            </a:endParaRPr>
          </a:p>
          <a:p>
            <a:pPr marL="285750" indent="-285750" algn="l">
              <a:lnSpc>
                <a:spcPct val="110000"/>
              </a:lnSpc>
              <a:spcAft>
                <a:spcPts val="600"/>
              </a:spcAft>
              <a:buFont typeface="Arial" panose="020B0604020202020204" pitchFamily="34" charset="0"/>
              <a:buChar char="•"/>
            </a:pPr>
            <a:r>
              <a:rPr lang="en-GB" sz="1400" dirty="0">
                <a:solidFill>
                  <a:schemeClr val="accent6"/>
                </a:solidFill>
              </a:rPr>
              <a:t>24/7, 365, free of charge to families</a:t>
            </a:r>
          </a:p>
          <a:p>
            <a:pPr algn="l">
              <a:lnSpc>
                <a:spcPct val="110000"/>
              </a:lnSpc>
              <a:spcAft>
                <a:spcPts val="600"/>
              </a:spcAft>
            </a:pPr>
            <a:endParaRPr lang="en-GB" sz="600" dirty="0">
              <a:solidFill>
                <a:schemeClr val="accent6"/>
              </a:solidFill>
            </a:endParaRPr>
          </a:p>
        </p:txBody>
      </p:sp>
    </p:spTree>
    <p:extLst>
      <p:ext uri="{BB962C8B-B14F-4D97-AF65-F5344CB8AC3E}">
        <p14:creationId xmlns:p14="http://schemas.microsoft.com/office/powerpoint/2010/main" val="2831989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1379B-0BF4-A328-467D-FAD83C2CA0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B1B91-0539-813A-1495-757A3F7C6625}"/>
              </a:ext>
            </a:extLst>
          </p:cNvPr>
          <p:cNvSpPr>
            <a:spLocks noGrp="1"/>
          </p:cNvSpPr>
          <p:nvPr>
            <p:ph type="title"/>
          </p:nvPr>
        </p:nvSpPr>
        <p:spPr>
          <a:xfrm>
            <a:off x="508000" y="747932"/>
            <a:ext cx="11522075" cy="823693"/>
          </a:xfrm>
        </p:spPr>
        <p:txBody>
          <a:bodyPr>
            <a:normAutofit/>
          </a:bodyPr>
          <a:lstStyle/>
          <a:p>
            <a:r>
              <a:rPr lang="en-GB" sz="4400">
                <a:ea typeface="Verdana"/>
              </a:rPr>
              <a:t>Demelza in East Kent</a:t>
            </a:r>
            <a:endParaRPr lang="en-GB" sz="4400" dirty="0"/>
          </a:p>
        </p:txBody>
      </p:sp>
      <p:sp>
        <p:nvSpPr>
          <p:cNvPr id="8" name="Oval 7">
            <a:extLst>
              <a:ext uri="{FF2B5EF4-FFF2-40B4-BE49-F238E27FC236}">
                <a16:creationId xmlns:a16="http://schemas.microsoft.com/office/drawing/2014/main" id="{FA3AECED-E174-E1D7-D0D1-FDFA77A88C06}"/>
              </a:ext>
            </a:extLst>
          </p:cNvPr>
          <p:cNvSpPr/>
          <p:nvPr/>
        </p:nvSpPr>
        <p:spPr>
          <a:xfrm>
            <a:off x="920572" y="1726848"/>
            <a:ext cx="2260599" cy="214771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a:endParaRPr lang="en-GB" sz="6000" b="1" baseline="30000" dirty="0">
              <a:solidFill>
                <a:schemeClr val="accent2"/>
              </a:solidFill>
            </a:endParaRPr>
          </a:p>
          <a:p>
            <a:pPr algn="ctr"/>
            <a:r>
              <a:rPr lang="en-GB" sz="8000" b="1" baseline="30000">
                <a:solidFill>
                  <a:schemeClr val="accent2"/>
                </a:solidFill>
                <a:ea typeface="Verdana"/>
              </a:rPr>
              <a:t>487</a:t>
            </a:r>
            <a:endParaRPr lang="en-GB" sz="8000" b="1" baseline="30000" dirty="0">
              <a:solidFill>
                <a:schemeClr val="accent2"/>
              </a:solidFill>
              <a:ea typeface="Verdana"/>
            </a:endParaRPr>
          </a:p>
        </p:txBody>
      </p:sp>
      <p:sp>
        <p:nvSpPr>
          <p:cNvPr id="9" name="Oval 8">
            <a:extLst>
              <a:ext uri="{FF2B5EF4-FFF2-40B4-BE49-F238E27FC236}">
                <a16:creationId xmlns:a16="http://schemas.microsoft.com/office/drawing/2014/main" id="{388C124C-D4EF-CE70-54B8-F8E2DBC9B1B4}"/>
              </a:ext>
            </a:extLst>
          </p:cNvPr>
          <p:cNvSpPr/>
          <p:nvPr/>
        </p:nvSpPr>
        <p:spPr>
          <a:xfrm>
            <a:off x="4853736" y="1938514"/>
            <a:ext cx="2408766" cy="2352322"/>
          </a:xfrm>
          <a:prstGeom prst="ellipse">
            <a:avLst/>
          </a:prstGeom>
          <a:solidFill>
            <a:srgbClr val="EDD61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a:r>
              <a:rPr lang="en-GB" sz="4800" b="1">
                <a:solidFill>
                  <a:srgbClr val="4F6BD9"/>
                </a:solidFill>
                <a:ea typeface="Verdana"/>
              </a:rPr>
              <a:t>252</a:t>
            </a:r>
            <a:endParaRPr lang="en-GB" sz="4800" b="1" dirty="0">
              <a:solidFill>
                <a:srgbClr val="1C0D70"/>
              </a:solidFill>
              <a:ea typeface="Verdana"/>
            </a:endParaRPr>
          </a:p>
        </p:txBody>
      </p:sp>
      <p:sp>
        <p:nvSpPr>
          <p:cNvPr id="11" name="TextBox 10">
            <a:extLst>
              <a:ext uri="{FF2B5EF4-FFF2-40B4-BE49-F238E27FC236}">
                <a16:creationId xmlns:a16="http://schemas.microsoft.com/office/drawing/2014/main" id="{E9A06366-A93C-89FD-8A90-58846950E948}"/>
              </a:ext>
            </a:extLst>
          </p:cNvPr>
          <p:cNvSpPr txBox="1"/>
          <p:nvPr/>
        </p:nvSpPr>
        <p:spPr>
          <a:xfrm>
            <a:off x="8434387" y="3625144"/>
            <a:ext cx="2592387" cy="857250"/>
          </a:xfrm>
          <a:prstGeom prst="rect">
            <a:avLst/>
          </a:prstGeom>
        </p:spPr>
        <p:txBody>
          <a:bodyPr vert="horz" wrap="square" lIns="0" tIns="0" rIns="0" bIns="0" rtlCol="0" anchor="t">
            <a:noAutofit/>
          </a:bodyPr>
          <a:lstStyle/>
          <a:p>
            <a:pPr algn="ctr">
              <a:lnSpc>
                <a:spcPct val="110000"/>
              </a:lnSpc>
              <a:spcAft>
                <a:spcPts val="600"/>
              </a:spcAft>
            </a:pPr>
            <a:r>
              <a:rPr lang="en-GB" sz="1000" b="1">
                <a:solidFill>
                  <a:schemeClr val="accent6"/>
                </a:solidFill>
                <a:ea typeface="Verdana"/>
              </a:rPr>
              <a:t>Children and family members supported through events such as spring get togethers</a:t>
            </a:r>
            <a:endParaRPr lang="en-GB" sz="1000" b="1" dirty="0">
              <a:solidFill>
                <a:schemeClr val="accent6"/>
              </a:solidFill>
              <a:ea typeface="Verdana"/>
            </a:endParaRPr>
          </a:p>
        </p:txBody>
      </p:sp>
      <p:sp>
        <p:nvSpPr>
          <p:cNvPr id="12" name="TextBox 11">
            <a:extLst>
              <a:ext uri="{FF2B5EF4-FFF2-40B4-BE49-F238E27FC236}">
                <a16:creationId xmlns:a16="http://schemas.microsoft.com/office/drawing/2014/main" id="{F8BC10C4-6108-3FDD-9E69-B8CEE4F8E5C5}"/>
              </a:ext>
            </a:extLst>
          </p:cNvPr>
          <p:cNvSpPr txBox="1"/>
          <p:nvPr/>
        </p:nvSpPr>
        <p:spPr>
          <a:xfrm>
            <a:off x="4774494" y="4477895"/>
            <a:ext cx="2651919" cy="857250"/>
          </a:xfrm>
          <a:prstGeom prst="rect">
            <a:avLst/>
          </a:prstGeom>
        </p:spPr>
        <p:txBody>
          <a:bodyPr vert="horz" wrap="square" lIns="0" tIns="0" rIns="0" bIns="0" rtlCol="0" anchor="t">
            <a:noAutofit/>
          </a:bodyPr>
          <a:lstStyle/>
          <a:p>
            <a:pPr algn="ctr">
              <a:lnSpc>
                <a:spcPct val="110000"/>
              </a:lnSpc>
              <a:spcAft>
                <a:spcPts val="600"/>
              </a:spcAft>
            </a:pPr>
            <a:r>
              <a:rPr lang="en-GB" sz="1200" b="1">
                <a:solidFill>
                  <a:schemeClr val="accent6"/>
                </a:solidFill>
              </a:rPr>
              <a:t>Bereaved family members supported</a:t>
            </a:r>
            <a:endParaRPr lang="en-GB" sz="1050" b="1">
              <a:solidFill>
                <a:schemeClr val="accent6"/>
              </a:solidFill>
              <a:ea typeface="Verdana"/>
            </a:endParaRPr>
          </a:p>
        </p:txBody>
      </p:sp>
      <p:sp>
        <p:nvSpPr>
          <p:cNvPr id="3" name="TextBox 2">
            <a:extLst>
              <a:ext uri="{FF2B5EF4-FFF2-40B4-BE49-F238E27FC236}">
                <a16:creationId xmlns:a16="http://schemas.microsoft.com/office/drawing/2014/main" id="{BB560383-08A7-4213-661E-00007BAE928A}"/>
              </a:ext>
            </a:extLst>
          </p:cNvPr>
          <p:cNvSpPr txBox="1"/>
          <p:nvPr/>
        </p:nvSpPr>
        <p:spPr>
          <a:xfrm>
            <a:off x="505882" y="3976951"/>
            <a:ext cx="3230474" cy="998361"/>
          </a:xfrm>
          <a:prstGeom prst="rect">
            <a:avLst/>
          </a:prstGeom>
        </p:spPr>
        <p:txBody>
          <a:bodyPr vert="horz" wrap="square" lIns="0" tIns="0" rIns="0" bIns="0" rtlCol="0" anchor="t">
            <a:noAutofit/>
          </a:bodyPr>
          <a:lstStyle/>
          <a:p>
            <a:pPr algn="ctr">
              <a:lnSpc>
                <a:spcPct val="110000"/>
              </a:lnSpc>
              <a:spcAft>
                <a:spcPts val="600"/>
              </a:spcAft>
            </a:pPr>
            <a:r>
              <a:rPr lang="en-GB" sz="1200" b="1" dirty="0">
                <a:solidFill>
                  <a:schemeClr val="accent6"/>
                </a:solidFill>
                <a:ea typeface="Verdana"/>
              </a:rPr>
              <a:t>Children and family members </a:t>
            </a:r>
            <a:r>
              <a:rPr lang="en-GB" sz="1200" b="1">
                <a:solidFill>
                  <a:schemeClr val="accent6"/>
                </a:solidFill>
                <a:ea typeface="Verdana"/>
              </a:rPr>
              <a:t>supported</a:t>
            </a:r>
            <a:endParaRPr lang="en-GB" sz="1200" b="1" dirty="0">
              <a:solidFill>
                <a:schemeClr val="accent6"/>
              </a:solidFill>
              <a:ea typeface="Verdana"/>
            </a:endParaRPr>
          </a:p>
        </p:txBody>
      </p:sp>
      <p:sp>
        <p:nvSpPr>
          <p:cNvPr id="4" name="Oval 3">
            <a:extLst>
              <a:ext uri="{FF2B5EF4-FFF2-40B4-BE49-F238E27FC236}">
                <a16:creationId xmlns:a16="http://schemas.microsoft.com/office/drawing/2014/main" id="{8797AC24-E1F6-F557-9A20-A43034206DAB}"/>
              </a:ext>
            </a:extLst>
          </p:cNvPr>
          <p:cNvSpPr/>
          <p:nvPr/>
        </p:nvSpPr>
        <p:spPr>
          <a:xfrm>
            <a:off x="8611127" y="1324680"/>
            <a:ext cx="2239433" cy="2133599"/>
          </a:xfrm>
          <a:prstGeom prst="ellipse">
            <a:avLst/>
          </a:prstGeom>
          <a:solidFill>
            <a:srgbClr val="EBA6F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a:endParaRPr lang="en-GB" sz="6000" b="1" baseline="30000" dirty="0">
              <a:solidFill>
                <a:schemeClr val="accent2"/>
              </a:solidFill>
            </a:endParaRPr>
          </a:p>
          <a:p>
            <a:pPr algn="ctr"/>
            <a:r>
              <a:rPr lang="en-GB" sz="8000" b="1" baseline="30000">
                <a:solidFill>
                  <a:srgbClr val="4F6BD9"/>
                </a:solidFill>
                <a:ea typeface="Verdana"/>
              </a:rPr>
              <a:t>171</a:t>
            </a:r>
            <a:endParaRPr lang="en-GB" sz="8000" b="1" baseline="30000" dirty="0">
              <a:solidFill>
                <a:srgbClr val="4F6BD9"/>
              </a:solidFill>
              <a:ea typeface="Verdana"/>
            </a:endParaRPr>
          </a:p>
        </p:txBody>
      </p:sp>
      <p:sp>
        <p:nvSpPr>
          <p:cNvPr id="6" name="Oval 5">
            <a:extLst>
              <a:ext uri="{FF2B5EF4-FFF2-40B4-BE49-F238E27FC236}">
                <a16:creationId xmlns:a16="http://schemas.microsoft.com/office/drawing/2014/main" id="{F03A4173-F82C-6934-F9A6-B5362DCBD6EA}"/>
              </a:ext>
            </a:extLst>
          </p:cNvPr>
          <p:cNvSpPr/>
          <p:nvPr/>
        </p:nvSpPr>
        <p:spPr>
          <a:xfrm>
            <a:off x="2613904" y="4309180"/>
            <a:ext cx="2154766" cy="2112433"/>
          </a:xfrm>
          <a:prstGeom prst="ellipse">
            <a:avLst/>
          </a:prstGeom>
          <a:solidFill>
            <a:srgbClr val="EBA6F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a:endParaRPr lang="en-GB" sz="6000" b="1" baseline="30000" dirty="0">
              <a:solidFill>
                <a:schemeClr val="accent2"/>
              </a:solidFill>
            </a:endParaRPr>
          </a:p>
          <a:p>
            <a:pPr algn="ctr"/>
            <a:r>
              <a:rPr lang="en-GB" sz="8000" b="1" baseline="30000">
                <a:solidFill>
                  <a:srgbClr val="4F6BD9"/>
                </a:solidFill>
                <a:ea typeface="Verdana"/>
              </a:rPr>
              <a:t>50</a:t>
            </a:r>
            <a:endParaRPr lang="en-GB" sz="8000" b="1" baseline="30000" dirty="0">
              <a:solidFill>
                <a:srgbClr val="4F6BD9"/>
              </a:solidFill>
              <a:ea typeface="Verdana"/>
            </a:endParaRPr>
          </a:p>
        </p:txBody>
      </p:sp>
      <p:sp>
        <p:nvSpPr>
          <p:cNvPr id="7" name="TextBox 6">
            <a:extLst>
              <a:ext uri="{FF2B5EF4-FFF2-40B4-BE49-F238E27FC236}">
                <a16:creationId xmlns:a16="http://schemas.microsoft.com/office/drawing/2014/main" id="{5E4ECBCE-F308-8D75-AD0B-367B6B2F5DA6}"/>
              </a:ext>
            </a:extLst>
          </p:cNvPr>
          <p:cNvSpPr txBox="1"/>
          <p:nvPr/>
        </p:nvSpPr>
        <p:spPr>
          <a:xfrm>
            <a:off x="2394832" y="6433255"/>
            <a:ext cx="2592387" cy="857250"/>
          </a:xfrm>
          <a:prstGeom prst="rect">
            <a:avLst/>
          </a:prstGeom>
        </p:spPr>
        <p:txBody>
          <a:bodyPr vert="horz" wrap="square" lIns="0" tIns="0" rIns="0" bIns="0" rtlCol="0" anchor="t">
            <a:noAutofit/>
          </a:bodyPr>
          <a:lstStyle/>
          <a:p>
            <a:pPr algn="ctr">
              <a:lnSpc>
                <a:spcPct val="110000"/>
              </a:lnSpc>
              <a:spcAft>
                <a:spcPts val="600"/>
              </a:spcAft>
            </a:pPr>
            <a:r>
              <a:rPr lang="en-GB" sz="1000" b="1">
                <a:solidFill>
                  <a:schemeClr val="accent6"/>
                </a:solidFill>
                <a:ea typeface="Verdana"/>
              </a:rPr>
              <a:t>Art or Music therapy sessions provided</a:t>
            </a:r>
            <a:endParaRPr lang="en-GB" sz="1000" b="1" dirty="0">
              <a:solidFill>
                <a:schemeClr val="accent6"/>
              </a:solidFill>
              <a:ea typeface="Verdana"/>
            </a:endParaRPr>
          </a:p>
        </p:txBody>
      </p:sp>
    </p:spTree>
    <p:extLst>
      <p:ext uri="{BB962C8B-B14F-4D97-AF65-F5344CB8AC3E}">
        <p14:creationId xmlns:p14="http://schemas.microsoft.com/office/powerpoint/2010/main" val="258617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4383B9-318D-1886-9907-02270A24CE83}"/>
              </a:ext>
            </a:extLst>
          </p:cNvPr>
          <p:cNvSpPr>
            <a:spLocks noGrp="1"/>
          </p:cNvSpPr>
          <p:nvPr>
            <p:ph type="title"/>
          </p:nvPr>
        </p:nvSpPr>
        <p:spPr/>
        <p:txBody>
          <a:bodyPr/>
          <a:lstStyle/>
          <a:p>
            <a:r>
              <a:rPr lang="en-GB" dirty="0"/>
              <a:t>How does Demelza support?</a:t>
            </a:r>
          </a:p>
        </p:txBody>
      </p:sp>
      <p:pic>
        <p:nvPicPr>
          <p:cNvPr id="8" name="Picture Placeholder 7" descr="A picture containing person, child, floor, little&#10;&#10;Description automatically generated">
            <a:extLst>
              <a:ext uri="{FF2B5EF4-FFF2-40B4-BE49-F238E27FC236}">
                <a16:creationId xmlns:a16="http://schemas.microsoft.com/office/drawing/2014/main" id="{4019481C-AACC-0D46-FB2C-B9B7C6CA04DC}"/>
              </a:ext>
            </a:extLst>
          </p:cNvPr>
          <p:cNvPicPr>
            <a:picLocks noGrp="1" noChangeAspect="1"/>
          </p:cNvPicPr>
          <p:nvPr>
            <p:ph type="pic" sz="quarter" idx="13"/>
          </p:nvPr>
        </p:nvPicPr>
        <p:blipFill>
          <a:blip r:embed="rId3"/>
          <a:srcRect t="6548" b="6548"/>
          <a:stretch>
            <a:fillRect/>
          </a:stretch>
        </p:blipFill>
        <p:spPr/>
      </p:pic>
    </p:spTree>
    <p:extLst>
      <p:ext uri="{BB962C8B-B14F-4D97-AF65-F5344CB8AC3E}">
        <p14:creationId xmlns:p14="http://schemas.microsoft.com/office/powerpoint/2010/main" val="3811389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AD740A78-9607-ECE8-822B-7DE37B6E6699}"/>
              </a:ext>
            </a:extLst>
          </p:cNvPr>
          <p:cNvSpPr>
            <a:spLocks noGrp="1"/>
          </p:cNvSpPr>
          <p:nvPr>
            <p:ph type="title"/>
          </p:nvPr>
        </p:nvSpPr>
        <p:spPr>
          <a:xfrm>
            <a:off x="334963" y="517744"/>
            <a:ext cx="5761037" cy="823693"/>
          </a:xfrm>
        </p:spPr>
        <p:txBody>
          <a:bodyPr vert="horz" lIns="0" tIns="0" rIns="0" bIns="0" rtlCol="0" anchor="t">
            <a:normAutofit/>
          </a:bodyPr>
          <a:lstStyle/>
          <a:p>
            <a:r>
              <a:rPr lang="en-GB" b="1" kern="1200">
                <a:latin typeface="+mj-lt"/>
                <a:ea typeface="+mj-ea"/>
                <a:cs typeface="+mj-cs"/>
              </a:rPr>
              <a:t>Josh's Story</a:t>
            </a:r>
          </a:p>
        </p:txBody>
      </p:sp>
      <p:sp>
        <p:nvSpPr>
          <p:cNvPr id="4" name="Slide Number Placeholder 3">
            <a:extLst>
              <a:ext uri="{FF2B5EF4-FFF2-40B4-BE49-F238E27FC236}">
                <a16:creationId xmlns:a16="http://schemas.microsoft.com/office/drawing/2014/main" id="{BABF942A-C293-B67C-4A2F-0865E88AED02}"/>
              </a:ext>
            </a:extLst>
          </p:cNvPr>
          <p:cNvSpPr>
            <a:spLocks noGrp="1"/>
          </p:cNvSpPr>
          <p:nvPr>
            <p:ph type="sldNum" sz="quarter" idx="11"/>
          </p:nvPr>
        </p:nvSpPr>
        <p:spPr>
          <a:xfrm>
            <a:off x="334963" y="6416676"/>
            <a:ext cx="503237" cy="325438"/>
          </a:xfrm>
        </p:spPr>
        <p:txBody>
          <a:bodyPr vert="horz" lIns="0" tIns="0" rIns="0" bIns="0" rtlCol="0" anchor="ctr">
            <a:normAutofit/>
          </a:bodyPr>
          <a:lstStyle/>
          <a:p>
            <a:pPr>
              <a:spcAft>
                <a:spcPts val="600"/>
              </a:spcAft>
            </a:pPr>
            <a:fld id="{44FDF88E-749B-894F-BF40-F4AD2E5CDB04}" type="slidenum">
              <a:rPr lang="en-GB" smtClean="0"/>
              <a:pPr>
                <a:spcAft>
                  <a:spcPts val="600"/>
                </a:spcAft>
              </a:pPr>
              <a:t>5</a:t>
            </a:fld>
            <a:endParaRPr lang="en-GB"/>
          </a:p>
        </p:txBody>
      </p:sp>
      <p:sp>
        <p:nvSpPr>
          <p:cNvPr id="2" name="Oval 1">
            <a:extLst>
              <a:ext uri="{FF2B5EF4-FFF2-40B4-BE49-F238E27FC236}">
                <a16:creationId xmlns:a16="http://schemas.microsoft.com/office/drawing/2014/main" id="{8A9759EB-5093-5169-1654-B929C09D3195}"/>
              </a:ext>
            </a:extLst>
          </p:cNvPr>
          <p:cNvSpPr/>
          <p:nvPr/>
        </p:nvSpPr>
        <p:spPr>
          <a:xfrm>
            <a:off x="334963" y="1938594"/>
            <a:ext cx="5413326" cy="3628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lnSpcReduction="10000"/>
          </a:bodyPr>
          <a:lstStyle/>
          <a:p>
            <a:pPr algn="just"/>
            <a:r>
              <a:rPr lang="en-GB" sz="2000">
                <a:solidFill>
                  <a:srgbClr val="1C0D71"/>
                </a:solidFill>
              </a:rPr>
              <a:t>Joshua was diagnosed with a rare form of cancer and sadly died just four days before his 13th birthday. </a:t>
            </a:r>
            <a:endParaRPr lang="en-US" sz="2000">
              <a:solidFill>
                <a:srgbClr val="1C0D71"/>
              </a:solidFill>
              <a:ea typeface="Verdana"/>
            </a:endParaRPr>
          </a:p>
          <a:p>
            <a:pPr algn="just"/>
            <a:endParaRPr lang="en-GB" sz="2000" dirty="0">
              <a:solidFill>
                <a:srgbClr val="1C0D71"/>
              </a:solidFill>
              <a:ea typeface="Verdana"/>
            </a:endParaRPr>
          </a:p>
          <a:p>
            <a:pPr algn="just"/>
            <a:r>
              <a:rPr lang="en-GB" sz="2000">
                <a:solidFill>
                  <a:srgbClr val="1C0D71"/>
                </a:solidFill>
              </a:rPr>
              <a:t>Demelza’s bereavement suite gave Joshua’s parents, Donna and Duncan, the chance to be with him on this birthday and say goodbye in their own time.</a:t>
            </a:r>
            <a:endParaRPr lang="en-US" sz="2000">
              <a:solidFill>
                <a:srgbClr val="1C0D71"/>
              </a:solidFill>
              <a:ea typeface="Verdana"/>
            </a:endParaRPr>
          </a:p>
          <a:p>
            <a:pPr algn="just"/>
            <a:endParaRPr lang="en-GB" sz="2000" dirty="0">
              <a:solidFill>
                <a:srgbClr val="1C0D71"/>
              </a:solidFill>
              <a:ea typeface="Verdana"/>
            </a:endParaRPr>
          </a:p>
          <a:p>
            <a:pPr algn="just"/>
            <a:r>
              <a:rPr lang="en-GB" sz="2000">
                <a:solidFill>
                  <a:srgbClr val="1C0D71"/>
                </a:solidFill>
              </a:rPr>
              <a:t>“It’s a place no child should need, but we are incredibly grateful that it was there for us at the worst time of our lives.” </a:t>
            </a:r>
            <a:endParaRPr lang="en-GB" sz="2000" dirty="0">
              <a:solidFill>
                <a:srgbClr val="1C0D71"/>
              </a:solidFill>
              <a:ea typeface="Verdana"/>
            </a:endParaRPr>
          </a:p>
          <a:p>
            <a:pPr>
              <a:lnSpc>
                <a:spcPct val="110000"/>
              </a:lnSpc>
              <a:spcAft>
                <a:spcPts val="600"/>
              </a:spcAft>
            </a:pPr>
            <a:endParaRPr lang="en-GB" b="1" i="0" kern="1200" dirty="0">
              <a:solidFill>
                <a:schemeClr val="accent6"/>
              </a:solidFill>
              <a:effectLst/>
              <a:latin typeface="+mn-lt"/>
              <a:ea typeface="Verdana"/>
            </a:endParaRPr>
          </a:p>
          <a:p>
            <a:pPr>
              <a:lnSpc>
                <a:spcPct val="110000"/>
              </a:lnSpc>
              <a:spcAft>
                <a:spcPts val="600"/>
              </a:spcAft>
            </a:pPr>
            <a:endParaRPr lang="en-GB" b="1" kern="1200" dirty="0">
              <a:solidFill>
                <a:schemeClr val="accent6"/>
              </a:solidFill>
              <a:latin typeface="+mn-lt"/>
              <a:ea typeface="+mn-ea"/>
              <a:cs typeface="+mn-cs"/>
            </a:endParaRPr>
          </a:p>
        </p:txBody>
      </p:sp>
      <p:pic>
        <p:nvPicPr>
          <p:cNvPr id="15" name="Picture Placeholder 14" descr="A child sitting on a boat&#10;&#10;AI-generated content may be incorrect.">
            <a:extLst>
              <a:ext uri="{FF2B5EF4-FFF2-40B4-BE49-F238E27FC236}">
                <a16:creationId xmlns:a16="http://schemas.microsoft.com/office/drawing/2014/main" id="{6F9516DB-CE08-9567-E62E-DF7F2024EFC3}"/>
              </a:ext>
            </a:extLst>
          </p:cNvPr>
          <p:cNvPicPr>
            <a:picLocks noGrp="1" noChangeAspect="1"/>
          </p:cNvPicPr>
          <p:nvPr>
            <p:ph type="pic" sz="quarter" idx="13"/>
          </p:nvPr>
        </p:nvPicPr>
        <p:blipFill>
          <a:blip r:embed="rId3"/>
          <a:srcRect t="10615" b="10615"/>
          <a:stretch/>
        </p:blipFill>
        <p:spPr>
          <a:custGeom>
            <a:avLst/>
            <a:gdLst>
              <a:gd name="connsiteX0" fmla="*/ 1864167 w 5926232"/>
              <a:gd name="connsiteY0" fmla="*/ 301 h 6223586"/>
              <a:gd name="connsiteX1" fmla="*/ 2238955 w 5926232"/>
              <a:gd name="connsiteY1" fmla="*/ 53009 h 6223586"/>
              <a:gd name="connsiteX2" fmla="*/ 4673726 w 5926232"/>
              <a:gd name="connsiteY2" fmla="*/ 1247162 h 6223586"/>
              <a:gd name="connsiteX3" fmla="*/ 5926232 w 5926232"/>
              <a:gd name="connsiteY3" fmla="*/ 1208041 h 6223586"/>
              <a:gd name="connsiteX4" fmla="*/ 5926232 w 5926232"/>
              <a:gd name="connsiteY4" fmla="*/ 6223586 h 6223586"/>
              <a:gd name="connsiteX5" fmla="*/ 5921483 w 5926232"/>
              <a:gd name="connsiteY5" fmla="*/ 6223586 h 6223586"/>
              <a:gd name="connsiteX6" fmla="*/ 5921483 w 5926232"/>
              <a:gd name="connsiteY6" fmla="*/ 5587940 h 6223586"/>
              <a:gd name="connsiteX7" fmla="*/ 5159081 w 5926232"/>
              <a:gd name="connsiteY7" fmla="*/ 5311825 h 6223586"/>
              <a:gd name="connsiteX8" fmla="*/ 4040426 w 5926232"/>
              <a:gd name="connsiteY8" fmla="*/ 6116384 h 6223586"/>
              <a:gd name="connsiteX9" fmla="*/ 4012232 w 5926232"/>
              <a:gd name="connsiteY9" fmla="*/ 6223586 h 6223586"/>
              <a:gd name="connsiteX10" fmla="*/ 934913 w 5926232"/>
              <a:gd name="connsiteY10" fmla="*/ 6223586 h 6223586"/>
              <a:gd name="connsiteX11" fmla="*/ 924988 w 5926232"/>
              <a:gd name="connsiteY11" fmla="*/ 5978155 h 6223586"/>
              <a:gd name="connsiteX12" fmla="*/ 820879 w 5926232"/>
              <a:gd name="connsiteY12" fmla="*/ 5202239 h 6223586"/>
              <a:gd name="connsiteX13" fmla="*/ 817967 w 5926232"/>
              <a:gd name="connsiteY13" fmla="*/ 5191776 h 6223586"/>
              <a:gd name="connsiteX14" fmla="*/ 887321 w 5926232"/>
              <a:gd name="connsiteY14" fmla="*/ 5170697 h 6223586"/>
              <a:gd name="connsiteX15" fmla="*/ 1137180 w 5926232"/>
              <a:gd name="connsiteY15" fmla="*/ 4801579 h 6223586"/>
              <a:gd name="connsiteX16" fmla="*/ 728073 w 5926232"/>
              <a:gd name="connsiteY16" fmla="*/ 4400981 h 6223586"/>
              <a:gd name="connsiteX17" fmla="*/ 568826 w 5926232"/>
              <a:gd name="connsiteY17" fmla="*/ 4432461 h 6223586"/>
              <a:gd name="connsiteX18" fmla="*/ 567868 w 5926232"/>
              <a:gd name="connsiteY18" fmla="*/ 4432970 h 6223586"/>
              <a:gd name="connsiteX19" fmla="*/ 438518 w 5926232"/>
              <a:gd name="connsiteY19" fmla="*/ 4091057 h 6223586"/>
              <a:gd name="connsiteX20" fmla="*/ 120142 w 5926232"/>
              <a:gd name="connsiteY20" fmla="*/ 1491447 h 6223586"/>
              <a:gd name="connsiteX21" fmla="*/ 1864167 w 5926232"/>
              <a:gd name="connsiteY21" fmla="*/ 301 h 622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6232" h="6223586">
                <a:moveTo>
                  <a:pt x="1864167" y="301"/>
                </a:moveTo>
                <a:cubicBezTo>
                  <a:pt x="1985105" y="2716"/>
                  <a:pt x="2110212" y="19702"/>
                  <a:pt x="2238955" y="53009"/>
                </a:cubicBezTo>
                <a:cubicBezTo>
                  <a:pt x="3126385" y="282512"/>
                  <a:pt x="3743158" y="1132092"/>
                  <a:pt x="4673726" y="1247162"/>
                </a:cubicBezTo>
                <a:cubicBezTo>
                  <a:pt x="5089065" y="1298517"/>
                  <a:pt x="5507839" y="1211736"/>
                  <a:pt x="5926232" y="1208041"/>
                </a:cubicBezTo>
                <a:lnTo>
                  <a:pt x="5926232" y="6223586"/>
                </a:lnTo>
                <a:lnTo>
                  <a:pt x="5921483" y="6223586"/>
                </a:lnTo>
                <a:lnTo>
                  <a:pt x="5921483" y="5587940"/>
                </a:lnTo>
                <a:cubicBezTo>
                  <a:pt x="5716508" y="5415964"/>
                  <a:pt x="5450308" y="5311825"/>
                  <a:pt x="5159081" y="5311825"/>
                </a:cubicBezTo>
                <a:cubicBezTo>
                  <a:pt x="4633430" y="5311825"/>
                  <a:pt x="4188714" y="5650258"/>
                  <a:pt x="4040426" y="6116384"/>
                </a:cubicBezTo>
                <a:lnTo>
                  <a:pt x="4012232" y="6223586"/>
                </a:lnTo>
                <a:lnTo>
                  <a:pt x="934913" y="6223586"/>
                </a:lnTo>
                <a:cubicBezTo>
                  <a:pt x="932623" y="6141776"/>
                  <a:pt x="929569" y="6059965"/>
                  <a:pt x="924988" y="5978155"/>
                </a:cubicBezTo>
                <a:cubicBezTo>
                  <a:pt x="910578" y="5720108"/>
                  <a:pt x="881923" y="5462061"/>
                  <a:pt x="820879" y="5202239"/>
                </a:cubicBezTo>
                <a:lnTo>
                  <a:pt x="817967" y="5191776"/>
                </a:lnTo>
                <a:lnTo>
                  <a:pt x="887321" y="5170697"/>
                </a:lnTo>
                <a:cubicBezTo>
                  <a:pt x="1034157" y="5109886"/>
                  <a:pt x="1137180" y="4967521"/>
                  <a:pt x="1137180" y="4801579"/>
                </a:cubicBezTo>
                <a:cubicBezTo>
                  <a:pt x="1137180" y="4580323"/>
                  <a:pt x="954028" y="4400981"/>
                  <a:pt x="728073" y="4400981"/>
                </a:cubicBezTo>
                <a:cubicBezTo>
                  <a:pt x="671585" y="4400981"/>
                  <a:pt x="617771" y="4412190"/>
                  <a:pt x="568826" y="4432461"/>
                </a:cubicBezTo>
                <a:lnTo>
                  <a:pt x="567868" y="4432970"/>
                </a:lnTo>
                <a:lnTo>
                  <a:pt x="438518" y="4091057"/>
                </a:lnTo>
                <a:cubicBezTo>
                  <a:pt x="118520" y="3248032"/>
                  <a:pt x="-170843" y="2416403"/>
                  <a:pt x="120142" y="1491447"/>
                </a:cubicBezTo>
                <a:cubicBezTo>
                  <a:pt x="375338" y="680494"/>
                  <a:pt x="1017603" y="-16602"/>
                  <a:pt x="1864167" y="301"/>
                </a:cubicBezTo>
                <a:close/>
              </a:path>
            </a:pathLst>
          </a:custGeom>
          <a:pattFill prst="pct20">
            <a:fgClr>
              <a:srgbClr val="00C9B5"/>
            </a:fgClr>
            <a:bgClr>
              <a:srgbClr val="FFFFFF"/>
            </a:bgClr>
          </a:pattFill>
        </p:spPr>
      </p:pic>
      <p:sp>
        <p:nvSpPr>
          <p:cNvPr id="16" name="TextBox 15">
            <a:extLst>
              <a:ext uri="{FF2B5EF4-FFF2-40B4-BE49-F238E27FC236}">
                <a16:creationId xmlns:a16="http://schemas.microsoft.com/office/drawing/2014/main" id="{88C094B3-27BB-4329-B844-91A8E4CB7597}"/>
              </a:ext>
            </a:extLst>
          </p:cNvPr>
          <p:cNvSpPr txBox="1"/>
          <p:nvPr/>
        </p:nvSpPr>
        <p:spPr>
          <a:xfrm>
            <a:off x="334818" y="5951040"/>
            <a:ext cx="4418060" cy="38741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171450" indent="-171450">
              <a:lnSpc>
                <a:spcPct val="110000"/>
              </a:lnSpc>
              <a:spcAft>
                <a:spcPts val="600"/>
              </a:spcAft>
              <a:buFont typeface="Arial" panose="020B0604020202020204" pitchFamily="34" charset="0"/>
              <a:buChar char="•"/>
            </a:pPr>
            <a:r>
              <a:rPr lang="en-GB" sz="1200" b="1">
                <a:solidFill>
                  <a:srgbClr val="1F1047"/>
                </a:solidFill>
                <a:ea typeface="Verdana"/>
              </a:rPr>
              <a:t>Video: </a:t>
            </a:r>
            <a:r>
              <a:rPr lang="en-GB" sz="1200">
                <a:solidFill>
                  <a:srgbClr val="1F1047"/>
                </a:solidFill>
                <a:ea typeface="Verdana"/>
                <a:hlinkClick r:id="rId4"/>
              </a:rPr>
              <a:t>https://www.youtube.com/watch?v=E-JeEGitO9g</a:t>
            </a:r>
            <a:r>
              <a:rPr lang="en-GB" sz="1200">
                <a:solidFill>
                  <a:srgbClr val="1F1047"/>
                </a:solidFill>
                <a:ea typeface="Verdana"/>
              </a:rPr>
              <a:t> </a:t>
            </a:r>
            <a:endParaRPr lang="en-GB" sz="1400" dirty="0" err="1">
              <a:solidFill>
                <a:schemeClr val="accent6"/>
              </a:solidFill>
            </a:endParaRPr>
          </a:p>
        </p:txBody>
      </p:sp>
    </p:spTree>
    <p:extLst>
      <p:ext uri="{BB962C8B-B14F-4D97-AF65-F5344CB8AC3E}">
        <p14:creationId xmlns:p14="http://schemas.microsoft.com/office/powerpoint/2010/main" val="1752147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FD7F8-6239-3C31-7D53-8E43E90CB0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277B2E-014C-EB4F-BD05-31F387B8E540}"/>
              </a:ext>
            </a:extLst>
          </p:cNvPr>
          <p:cNvSpPr>
            <a:spLocks noGrp="1"/>
          </p:cNvSpPr>
          <p:nvPr>
            <p:ph type="title"/>
          </p:nvPr>
        </p:nvSpPr>
        <p:spPr/>
        <p:txBody>
          <a:bodyPr>
            <a:normAutofit/>
          </a:bodyPr>
          <a:lstStyle/>
          <a:p>
            <a:r>
              <a:rPr lang="en-GB" sz="6000">
                <a:ea typeface="Verdana"/>
              </a:rPr>
              <a:t>Activity- </a:t>
            </a:r>
            <a:br>
              <a:rPr lang="en-GB" sz="6000" dirty="0">
                <a:ea typeface="Verdana"/>
              </a:rPr>
            </a:br>
            <a:r>
              <a:rPr lang="en-GB" sz="6000">
                <a:ea typeface="Verdana"/>
              </a:rPr>
              <a:t>Quiz!!</a:t>
            </a:r>
          </a:p>
        </p:txBody>
      </p:sp>
      <p:pic>
        <p:nvPicPr>
          <p:cNvPr id="8" name="Picture Placeholder 7" descr="A picture containing person, child, floor, little&#10;&#10;Description automatically generated">
            <a:extLst>
              <a:ext uri="{FF2B5EF4-FFF2-40B4-BE49-F238E27FC236}">
                <a16:creationId xmlns:a16="http://schemas.microsoft.com/office/drawing/2014/main" id="{13A927A8-4BC8-04FC-4130-20BF143E0AC0}"/>
              </a:ext>
            </a:extLst>
          </p:cNvPr>
          <p:cNvPicPr>
            <a:picLocks noGrp="1" noChangeAspect="1"/>
          </p:cNvPicPr>
          <p:nvPr>
            <p:ph type="pic" sz="quarter" idx="13"/>
          </p:nvPr>
        </p:nvPicPr>
        <p:blipFill>
          <a:blip r:embed="rId3"/>
          <a:srcRect t="6548" b="6548"/>
          <a:stretch>
            <a:fillRect/>
          </a:stretch>
        </p:blipFill>
        <p:spPr/>
      </p:pic>
    </p:spTree>
    <p:extLst>
      <p:ext uri="{BB962C8B-B14F-4D97-AF65-F5344CB8AC3E}">
        <p14:creationId xmlns:p14="http://schemas.microsoft.com/office/powerpoint/2010/main" val="3408918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DE110F98-E60C-E2C8-7CC2-37E3FFCB2185}"/>
              </a:ext>
            </a:extLst>
          </p:cNvPr>
          <p:cNvSpPr txBox="1"/>
          <p:nvPr/>
        </p:nvSpPr>
        <p:spPr>
          <a:xfrm>
            <a:off x="2363611" y="867833"/>
            <a:ext cx="7464777" cy="169232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200" b="1" dirty="0">
                <a:solidFill>
                  <a:srgbClr val="1C0D70"/>
                </a:solidFill>
                <a:ea typeface="Verdana"/>
              </a:rPr>
              <a:t>How much does Demelza need to raise every year to </a:t>
            </a:r>
            <a:r>
              <a:rPr lang="en-GB" sz="3200" b="1">
                <a:solidFill>
                  <a:srgbClr val="1C0D70"/>
                </a:solidFill>
                <a:ea typeface="Verdana"/>
              </a:rPr>
              <a:t>continue</a:t>
            </a:r>
            <a:r>
              <a:rPr lang="en-GB" sz="3200" b="1" dirty="0">
                <a:solidFill>
                  <a:srgbClr val="1C0D70"/>
                </a:solidFill>
                <a:ea typeface="Verdana"/>
              </a:rPr>
              <a:t> supporting children &amp; families?</a:t>
            </a: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
        <p:nvSpPr>
          <p:cNvPr id="28" name="TextBox 27">
            <a:extLst>
              <a:ext uri="{FF2B5EF4-FFF2-40B4-BE49-F238E27FC236}">
                <a16:creationId xmlns:a16="http://schemas.microsoft.com/office/drawing/2014/main" id="{5859C717-F9BA-5302-8E2D-5EE99C7E55FE}"/>
              </a:ext>
            </a:extLst>
          </p:cNvPr>
          <p:cNvSpPr txBox="1"/>
          <p:nvPr/>
        </p:nvSpPr>
        <p:spPr>
          <a:xfrm>
            <a:off x="1051277" y="3182055"/>
            <a:ext cx="4303889" cy="141468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6000" b="1" dirty="0">
                <a:solidFill>
                  <a:srgbClr val="1C0D70"/>
                </a:solidFill>
                <a:ea typeface="Verdana"/>
                <a:hlinkClick r:id="rId3" action="ppaction://hlinksldjump"/>
              </a:rPr>
              <a:t>11 million</a:t>
            </a:r>
            <a:endParaRPr lang="en-GB" sz="60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3200" dirty="0" err="1">
              <a:solidFill>
                <a:schemeClr val="accent6"/>
              </a:solidFill>
            </a:endParaRPr>
          </a:p>
        </p:txBody>
      </p:sp>
      <p:sp>
        <p:nvSpPr>
          <p:cNvPr id="29" name="TextBox 28">
            <a:extLst>
              <a:ext uri="{FF2B5EF4-FFF2-40B4-BE49-F238E27FC236}">
                <a16:creationId xmlns:a16="http://schemas.microsoft.com/office/drawing/2014/main" id="{AE151F13-FC06-4FDE-0F9C-48128B6D0CFD}"/>
              </a:ext>
            </a:extLst>
          </p:cNvPr>
          <p:cNvSpPr txBox="1"/>
          <p:nvPr/>
        </p:nvSpPr>
        <p:spPr>
          <a:xfrm>
            <a:off x="6942666" y="3182054"/>
            <a:ext cx="4303889"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6000" b="1" dirty="0">
                <a:solidFill>
                  <a:srgbClr val="1C0D70"/>
                </a:solidFill>
                <a:ea typeface="Verdana"/>
                <a:hlinkClick r:id="rId4" action="ppaction://hlinksldjump"/>
              </a:rPr>
              <a:t>19 million</a:t>
            </a:r>
            <a:endParaRPr lang="en-GB" sz="6000" b="1" dirty="0">
              <a:solidFill>
                <a:srgbClr val="1C0D70"/>
              </a:solidFill>
              <a:ea typeface="Verdana"/>
            </a:endParaRPr>
          </a:p>
        </p:txBody>
      </p:sp>
    </p:spTree>
    <p:extLst>
      <p:ext uri="{BB962C8B-B14F-4D97-AF65-F5344CB8AC3E}">
        <p14:creationId xmlns:p14="http://schemas.microsoft.com/office/powerpoint/2010/main" val="3949411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DA64BA5-B5AD-6145-2869-89F1666B46C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570651-76E3-6504-5BB6-6130F8910E6D}"/>
              </a:ext>
            </a:extLst>
          </p:cNvPr>
          <p:cNvSpPr txBox="1"/>
          <p:nvPr/>
        </p:nvSpPr>
        <p:spPr>
          <a:xfrm>
            <a:off x="2363611" y="867833"/>
            <a:ext cx="7464777" cy="104599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a:solidFill>
                  <a:srgbClr val="1C0D70"/>
                </a:solidFill>
                <a:ea typeface="Verdana"/>
              </a:rPr>
              <a:t>Correct!</a:t>
            </a:r>
            <a:endParaRPr lang="en-GB" sz="54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
        <p:nvSpPr>
          <p:cNvPr id="4" name="TextBox 3">
            <a:extLst>
              <a:ext uri="{FF2B5EF4-FFF2-40B4-BE49-F238E27FC236}">
                <a16:creationId xmlns:a16="http://schemas.microsoft.com/office/drawing/2014/main" id="{E86F5A9D-99F2-C1C3-9D6F-4D6D03FB4142}"/>
              </a:ext>
            </a:extLst>
          </p:cNvPr>
          <p:cNvSpPr txBox="1"/>
          <p:nvPr/>
        </p:nvSpPr>
        <p:spPr>
          <a:xfrm>
            <a:off x="2363611" y="2278944"/>
            <a:ext cx="7464777" cy="316965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200" b="1" dirty="0">
                <a:solidFill>
                  <a:srgbClr val="1C0D70"/>
                </a:solidFill>
                <a:ea typeface="Verdana"/>
              </a:rPr>
              <a:t>Due to inflation, cost of living and increase of service users, Demelza now must raise £19 million to support children and families across Kent, South East London &amp; East Sussex</a:t>
            </a: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Tree>
    <p:extLst>
      <p:ext uri="{BB962C8B-B14F-4D97-AF65-F5344CB8AC3E}">
        <p14:creationId xmlns:p14="http://schemas.microsoft.com/office/powerpoint/2010/main" val="1764004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A91EA65-B974-1658-64CA-74E01F38C8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B09BCE-6792-209B-1252-233C634D8310}"/>
              </a:ext>
            </a:extLst>
          </p:cNvPr>
          <p:cNvSpPr txBox="1"/>
          <p:nvPr/>
        </p:nvSpPr>
        <p:spPr>
          <a:xfrm>
            <a:off x="2363611" y="867833"/>
            <a:ext cx="7464777" cy="104599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a:solidFill>
                  <a:srgbClr val="1C0D70"/>
                </a:solidFill>
                <a:ea typeface="Verdana"/>
              </a:rPr>
              <a:t>Incorrect </a:t>
            </a:r>
            <a:endParaRPr lang="en-GB" sz="54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
        <p:nvSpPr>
          <p:cNvPr id="4" name="TextBox 3">
            <a:extLst>
              <a:ext uri="{FF2B5EF4-FFF2-40B4-BE49-F238E27FC236}">
                <a16:creationId xmlns:a16="http://schemas.microsoft.com/office/drawing/2014/main" id="{4E780A61-4574-F8C9-BFF3-30170009636E}"/>
              </a:ext>
            </a:extLst>
          </p:cNvPr>
          <p:cNvSpPr txBox="1"/>
          <p:nvPr/>
        </p:nvSpPr>
        <p:spPr>
          <a:xfrm>
            <a:off x="2363611" y="2278944"/>
            <a:ext cx="7464777" cy="316965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200" b="1" dirty="0">
                <a:solidFill>
                  <a:srgbClr val="1C0D70"/>
                </a:solidFill>
                <a:ea typeface="Verdana"/>
              </a:rPr>
              <a:t>Due to inflation, cost of living and increase of service users, Demelza now must raise £19 million to support children and families across Kent, South East London &amp; East Sussex</a:t>
            </a: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Tree>
    <p:extLst>
      <p:ext uri="{BB962C8B-B14F-4D97-AF65-F5344CB8AC3E}">
        <p14:creationId xmlns:p14="http://schemas.microsoft.com/office/powerpoint/2010/main" val="4187707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D98A9-6505-0987-AE1A-B7380C4BEA50}"/>
            </a:ext>
          </a:extLst>
        </p:cNvPr>
        <p:cNvGrpSpPr/>
        <p:nvPr/>
      </p:nvGrpSpPr>
      <p:grpSpPr>
        <a:xfrm>
          <a:off x="0" y="0"/>
          <a:ext cx="0" cy="0"/>
          <a:chOff x="0" y="0"/>
          <a:chExt cx="0" cy="0"/>
        </a:xfrm>
      </p:grpSpPr>
      <p:sp>
        <p:nvSpPr>
          <p:cNvPr id="27" name="TextBox 26">
            <a:extLst>
              <a:ext uri="{FF2B5EF4-FFF2-40B4-BE49-F238E27FC236}">
                <a16:creationId xmlns:a16="http://schemas.microsoft.com/office/drawing/2014/main" id="{AB33715F-627E-5B95-9CE0-B986D56208C4}"/>
              </a:ext>
            </a:extLst>
          </p:cNvPr>
          <p:cNvSpPr txBox="1"/>
          <p:nvPr/>
        </p:nvSpPr>
        <p:spPr>
          <a:xfrm>
            <a:off x="2363611" y="867833"/>
            <a:ext cx="7464777" cy="119988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200" b="1">
                <a:solidFill>
                  <a:srgbClr val="1C0D70"/>
                </a:solidFill>
                <a:ea typeface="Verdana"/>
              </a:rPr>
              <a:t>How many charity shops does Demelza have?</a:t>
            </a:r>
            <a:endParaRPr lang="en-GB" sz="32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
        <p:nvSpPr>
          <p:cNvPr id="28" name="TextBox 27">
            <a:extLst>
              <a:ext uri="{FF2B5EF4-FFF2-40B4-BE49-F238E27FC236}">
                <a16:creationId xmlns:a16="http://schemas.microsoft.com/office/drawing/2014/main" id="{67F807D4-B523-4A37-62AD-0605568CA262}"/>
              </a:ext>
            </a:extLst>
          </p:cNvPr>
          <p:cNvSpPr txBox="1"/>
          <p:nvPr/>
        </p:nvSpPr>
        <p:spPr>
          <a:xfrm>
            <a:off x="1051277" y="3182055"/>
            <a:ext cx="4303889" cy="209121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8800" b="1" dirty="0">
                <a:solidFill>
                  <a:srgbClr val="1C0D70"/>
                </a:solidFill>
                <a:ea typeface="Verdana"/>
                <a:hlinkClick r:id="rId3" action="ppaction://hlinksldjump"/>
              </a:rPr>
              <a:t>12</a:t>
            </a:r>
            <a:endParaRPr lang="en-GB" sz="88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4800" dirty="0" err="1">
              <a:solidFill>
                <a:schemeClr val="accent6"/>
              </a:solidFill>
            </a:endParaRPr>
          </a:p>
        </p:txBody>
      </p:sp>
      <p:sp>
        <p:nvSpPr>
          <p:cNvPr id="29" name="TextBox 28">
            <a:extLst>
              <a:ext uri="{FF2B5EF4-FFF2-40B4-BE49-F238E27FC236}">
                <a16:creationId xmlns:a16="http://schemas.microsoft.com/office/drawing/2014/main" id="{91815BEA-753E-8A43-9F95-E6B1A450C62C}"/>
              </a:ext>
            </a:extLst>
          </p:cNvPr>
          <p:cNvSpPr txBox="1"/>
          <p:nvPr/>
        </p:nvSpPr>
        <p:spPr>
          <a:xfrm>
            <a:off x="6928555" y="3182054"/>
            <a:ext cx="4303889" cy="135421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8800" b="1" dirty="0">
                <a:solidFill>
                  <a:srgbClr val="1C0D70"/>
                </a:solidFill>
                <a:ea typeface="Verdana"/>
                <a:hlinkClick r:id="rId4" action="ppaction://hlinksldjump"/>
              </a:rPr>
              <a:t>29</a:t>
            </a:r>
            <a:endParaRPr lang="en-GB" sz="8800" b="1" dirty="0">
              <a:solidFill>
                <a:srgbClr val="1C0D70"/>
              </a:solidFill>
              <a:ea typeface="Verdana"/>
            </a:endParaRPr>
          </a:p>
        </p:txBody>
      </p:sp>
    </p:spTree>
    <p:extLst>
      <p:ext uri="{BB962C8B-B14F-4D97-AF65-F5344CB8AC3E}">
        <p14:creationId xmlns:p14="http://schemas.microsoft.com/office/powerpoint/2010/main" val="2081310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51806D0-B3EE-83A3-8711-789D8969AA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8ED8D0-349E-6DA9-4C39-07E9CB69C2C5}"/>
              </a:ext>
            </a:extLst>
          </p:cNvPr>
          <p:cNvSpPr txBox="1"/>
          <p:nvPr/>
        </p:nvSpPr>
        <p:spPr>
          <a:xfrm>
            <a:off x="2363611" y="867833"/>
            <a:ext cx="7464777" cy="104599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a:solidFill>
                  <a:srgbClr val="1C0D70"/>
                </a:solidFill>
                <a:ea typeface="Verdana"/>
              </a:rPr>
              <a:t>Incorrect </a:t>
            </a:r>
            <a:endParaRPr lang="en-GB" sz="54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
        <p:nvSpPr>
          <p:cNvPr id="4" name="TextBox 3">
            <a:extLst>
              <a:ext uri="{FF2B5EF4-FFF2-40B4-BE49-F238E27FC236}">
                <a16:creationId xmlns:a16="http://schemas.microsoft.com/office/drawing/2014/main" id="{0FF27133-32AB-7420-2144-7D0B52D2A85A}"/>
              </a:ext>
            </a:extLst>
          </p:cNvPr>
          <p:cNvSpPr txBox="1"/>
          <p:nvPr/>
        </p:nvSpPr>
        <p:spPr>
          <a:xfrm>
            <a:off x="2363611" y="2278944"/>
            <a:ext cx="7464777" cy="169232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200" b="1" dirty="0">
                <a:solidFill>
                  <a:srgbClr val="1C0D70"/>
                </a:solidFill>
                <a:ea typeface="Verdana"/>
              </a:rPr>
              <a:t>Demelza have 29 </a:t>
            </a:r>
            <a:r>
              <a:rPr lang="en-GB" sz="3200" b="1">
                <a:solidFill>
                  <a:srgbClr val="1C0D70"/>
                </a:solidFill>
                <a:ea typeface="Verdana"/>
              </a:rPr>
              <a:t>retail shops, bringing in around £4 million a year to support the hospice.</a:t>
            </a:r>
            <a:endParaRPr lang="en-GB" sz="32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Tree>
    <p:extLst>
      <p:ext uri="{BB962C8B-B14F-4D97-AF65-F5344CB8AC3E}">
        <p14:creationId xmlns:p14="http://schemas.microsoft.com/office/powerpoint/2010/main" val="2904397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14A583C-1498-9ECD-F3C9-A573948B54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C39D08-C515-600F-2FCD-8EF07399D7CD}"/>
              </a:ext>
            </a:extLst>
          </p:cNvPr>
          <p:cNvSpPr txBox="1"/>
          <p:nvPr/>
        </p:nvSpPr>
        <p:spPr>
          <a:xfrm>
            <a:off x="2363611" y="867833"/>
            <a:ext cx="7464777" cy="104599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a:solidFill>
                  <a:srgbClr val="1C0D70"/>
                </a:solidFill>
                <a:ea typeface="Verdana"/>
              </a:rPr>
              <a:t>Correct!</a:t>
            </a:r>
            <a:endParaRPr lang="en-GB" sz="54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
        <p:nvSpPr>
          <p:cNvPr id="4" name="TextBox 3">
            <a:extLst>
              <a:ext uri="{FF2B5EF4-FFF2-40B4-BE49-F238E27FC236}">
                <a16:creationId xmlns:a16="http://schemas.microsoft.com/office/drawing/2014/main" id="{0D575334-9D74-3865-3AD9-0026BFC46B05}"/>
              </a:ext>
            </a:extLst>
          </p:cNvPr>
          <p:cNvSpPr txBox="1"/>
          <p:nvPr/>
        </p:nvSpPr>
        <p:spPr>
          <a:xfrm>
            <a:off x="2363611" y="2278944"/>
            <a:ext cx="7464777" cy="26772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200" b="1" dirty="0">
                <a:solidFill>
                  <a:srgbClr val="1C0D70"/>
                </a:solidFill>
                <a:ea typeface="Verdana"/>
              </a:rPr>
              <a:t>Demelza has 16 shops in Kent alone... visit your local in Canterbury or Herne Bay for some great deals or to donate </a:t>
            </a:r>
            <a:r>
              <a:rPr lang="en-GB" sz="3200" b="1">
                <a:solidFill>
                  <a:srgbClr val="1C0D70"/>
                </a:solidFill>
                <a:ea typeface="Verdana"/>
              </a:rPr>
              <a:t>some of your old goods!</a:t>
            </a:r>
            <a:endParaRPr lang="en-GB" sz="32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Tree>
    <p:extLst>
      <p:ext uri="{BB962C8B-B14F-4D97-AF65-F5344CB8AC3E}">
        <p14:creationId xmlns:p14="http://schemas.microsoft.com/office/powerpoint/2010/main" val="3117334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E9779-2CD1-5EDE-92CC-85384961B325}"/>
            </a:ext>
          </a:extLst>
        </p:cNvPr>
        <p:cNvGrpSpPr/>
        <p:nvPr/>
      </p:nvGrpSpPr>
      <p:grpSpPr>
        <a:xfrm>
          <a:off x="0" y="0"/>
          <a:ext cx="0" cy="0"/>
          <a:chOff x="0" y="0"/>
          <a:chExt cx="0" cy="0"/>
        </a:xfrm>
      </p:grpSpPr>
      <p:sp>
        <p:nvSpPr>
          <p:cNvPr id="27" name="TextBox 26">
            <a:extLst>
              <a:ext uri="{FF2B5EF4-FFF2-40B4-BE49-F238E27FC236}">
                <a16:creationId xmlns:a16="http://schemas.microsoft.com/office/drawing/2014/main" id="{29FB8C08-F23F-9CE9-1113-A8372981F372}"/>
              </a:ext>
            </a:extLst>
          </p:cNvPr>
          <p:cNvSpPr txBox="1"/>
          <p:nvPr/>
        </p:nvSpPr>
        <p:spPr>
          <a:xfrm>
            <a:off x="2363611" y="867833"/>
            <a:ext cx="7464777" cy="169232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200" b="1" dirty="0">
                <a:solidFill>
                  <a:srgbClr val="1C0D70"/>
                </a:solidFill>
                <a:ea typeface="Verdana"/>
              </a:rPr>
              <a:t>How much government support do we receive per year </a:t>
            </a:r>
            <a:r>
              <a:rPr lang="en-GB" sz="3200" b="1">
                <a:solidFill>
                  <a:srgbClr val="1C0D70"/>
                </a:solidFill>
                <a:ea typeface="Verdana"/>
              </a:rPr>
              <a:t>(children's hospice grant)</a:t>
            </a:r>
            <a:endParaRPr lang="en-GB" sz="32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
        <p:nvSpPr>
          <p:cNvPr id="28" name="TextBox 27">
            <a:extLst>
              <a:ext uri="{FF2B5EF4-FFF2-40B4-BE49-F238E27FC236}">
                <a16:creationId xmlns:a16="http://schemas.microsoft.com/office/drawing/2014/main" id="{9DBAF053-B907-60B2-5EEE-5CB51C717187}"/>
              </a:ext>
            </a:extLst>
          </p:cNvPr>
          <p:cNvSpPr txBox="1"/>
          <p:nvPr/>
        </p:nvSpPr>
        <p:spPr>
          <a:xfrm>
            <a:off x="1051277" y="3182055"/>
            <a:ext cx="4303889" cy="292291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dirty="0">
                <a:solidFill>
                  <a:srgbClr val="1C0D70"/>
                </a:solidFill>
                <a:ea typeface="Verdana"/>
                <a:hlinkClick r:id="rId3" action="ppaction://hlinksldjump"/>
              </a:rPr>
              <a:t>Roughly £1.5 million</a:t>
            </a:r>
          </a:p>
          <a:p>
            <a:pPr marL="171450" indent="-171450" algn="l">
              <a:lnSpc>
                <a:spcPct val="110000"/>
              </a:lnSpc>
              <a:spcAft>
                <a:spcPts val="600"/>
              </a:spcAft>
              <a:buFont typeface="Arial" panose="020B0604020202020204" pitchFamily="34" charset="0"/>
              <a:buChar char="•"/>
            </a:pPr>
            <a:endParaRPr lang="en-GB" sz="2800" dirty="0" err="1">
              <a:solidFill>
                <a:schemeClr val="accent6"/>
              </a:solidFill>
            </a:endParaRPr>
          </a:p>
        </p:txBody>
      </p:sp>
      <p:sp>
        <p:nvSpPr>
          <p:cNvPr id="29" name="TextBox 28">
            <a:extLst>
              <a:ext uri="{FF2B5EF4-FFF2-40B4-BE49-F238E27FC236}">
                <a16:creationId xmlns:a16="http://schemas.microsoft.com/office/drawing/2014/main" id="{0DAC4A5B-BA9E-AAAA-6991-7E96CC4D7104}"/>
              </a:ext>
            </a:extLst>
          </p:cNvPr>
          <p:cNvSpPr txBox="1"/>
          <p:nvPr/>
        </p:nvSpPr>
        <p:spPr>
          <a:xfrm>
            <a:off x="6928555" y="3182054"/>
            <a:ext cx="4303889" cy="249299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dirty="0">
                <a:solidFill>
                  <a:srgbClr val="1C0D70"/>
                </a:solidFill>
                <a:ea typeface="Verdana"/>
                <a:hlinkClick r:id="rId4" action="ppaction://hlinksldjump"/>
              </a:rPr>
              <a:t>Roughly £5.5 million</a:t>
            </a:r>
          </a:p>
        </p:txBody>
      </p:sp>
    </p:spTree>
    <p:extLst>
      <p:ext uri="{BB962C8B-B14F-4D97-AF65-F5344CB8AC3E}">
        <p14:creationId xmlns:p14="http://schemas.microsoft.com/office/powerpoint/2010/main" val="159782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E87230A-F0DC-6573-063C-D6B830BAE9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214E193-002B-7401-3F67-26098A96A987}"/>
              </a:ext>
            </a:extLst>
          </p:cNvPr>
          <p:cNvSpPr txBox="1"/>
          <p:nvPr/>
        </p:nvSpPr>
        <p:spPr>
          <a:xfrm>
            <a:off x="2363611" y="867833"/>
            <a:ext cx="7464777" cy="104599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a:solidFill>
                  <a:srgbClr val="1C0D70"/>
                </a:solidFill>
                <a:ea typeface="Verdana"/>
              </a:rPr>
              <a:t>Incorrect </a:t>
            </a:r>
            <a:endParaRPr lang="en-GB" sz="54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
        <p:nvSpPr>
          <p:cNvPr id="2" name="TextBox 1">
            <a:extLst>
              <a:ext uri="{FF2B5EF4-FFF2-40B4-BE49-F238E27FC236}">
                <a16:creationId xmlns:a16="http://schemas.microsoft.com/office/drawing/2014/main" id="{4A127BF9-6C29-E4A5-0275-C1477F1D83A6}"/>
              </a:ext>
            </a:extLst>
          </p:cNvPr>
          <p:cNvSpPr txBox="1"/>
          <p:nvPr/>
        </p:nvSpPr>
        <p:spPr>
          <a:xfrm>
            <a:off x="2257778" y="2229555"/>
            <a:ext cx="7676444" cy="316965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200" b="1" dirty="0">
                <a:solidFill>
                  <a:srgbClr val="1C0D70"/>
                </a:solidFill>
                <a:latin typeface="Verdana"/>
                <a:ea typeface="Segoe UI"/>
                <a:cs typeface="Segoe UI"/>
              </a:rPr>
              <a:t>It's actually £1.5 </a:t>
            </a:r>
            <a:r>
              <a:rPr lang="en-GB" sz="3200" b="1">
                <a:solidFill>
                  <a:srgbClr val="1C0D70"/>
                </a:solidFill>
                <a:latin typeface="Verdana"/>
                <a:ea typeface="Segoe UI"/>
                <a:cs typeface="Segoe UI"/>
              </a:rPr>
              <a:t>million...this</a:t>
            </a:r>
            <a:r>
              <a:rPr lang="en-GB" sz="3200" b="1" i="0" u="none" strike="noStrike" baseline="0" dirty="0">
                <a:solidFill>
                  <a:srgbClr val="1C0D70"/>
                </a:solidFill>
                <a:latin typeface="Verdana"/>
                <a:ea typeface="Segoe UI"/>
                <a:cs typeface="Segoe UI"/>
              </a:rPr>
              <a:t> is secured for the next </a:t>
            </a:r>
            <a:r>
              <a:rPr lang="en-GB" sz="3200" b="1" dirty="0">
                <a:solidFill>
                  <a:srgbClr val="1C0D70"/>
                </a:solidFill>
                <a:latin typeface="Verdana"/>
                <a:ea typeface="Segoe UI"/>
                <a:cs typeface="Segoe UI"/>
              </a:rPr>
              <a:t>3 years</a:t>
            </a:r>
            <a:r>
              <a:rPr lang="en-GB" sz="3200" b="1" i="0" u="none" strike="noStrike" baseline="0" dirty="0">
                <a:solidFill>
                  <a:srgbClr val="1C0D70"/>
                </a:solidFill>
                <a:latin typeface="Verdana"/>
                <a:ea typeface="Segoe UI"/>
                <a:cs typeface="Segoe UI"/>
              </a:rPr>
              <a:t>, however we can only </a:t>
            </a:r>
            <a:r>
              <a:rPr lang="en-GB" sz="3200" b="1" dirty="0">
                <a:solidFill>
                  <a:srgbClr val="1C0D70"/>
                </a:solidFill>
                <a:latin typeface="Verdana"/>
                <a:ea typeface="Segoe UI"/>
                <a:cs typeface="Segoe UI"/>
              </a:rPr>
              <a:t>use on</a:t>
            </a:r>
            <a:r>
              <a:rPr lang="en-GB" sz="3200" b="1" i="0" u="none" strike="noStrike" baseline="0" dirty="0">
                <a:solidFill>
                  <a:srgbClr val="1C0D70"/>
                </a:solidFill>
                <a:latin typeface="Verdana"/>
                <a:ea typeface="Segoe UI"/>
                <a:cs typeface="Segoe UI"/>
              </a:rPr>
              <a:t> direct clinical care which </a:t>
            </a:r>
            <a:r>
              <a:rPr lang="en-GB" sz="3200" b="1" dirty="0">
                <a:solidFill>
                  <a:srgbClr val="1C0D70"/>
                </a:solidFill>
                <a:latin typeface="Verdana"/>
                <a:ea typeface="Segoe UI"/>
                <a:cs typeface="Segoe UI"/>
              </a:rPr>
              <a:t>is only</a:t>
            </a:r>
            <a:r>
              <a:rPr lang="en-GB" sz="3200" b="1" i="0" u="none" strike="noStrike" baseline="0" dirty="0">
                <a:solidFill>
                  <a:srgbClr val="1C0D70"/>
                </a:solidFill>
                <a:latin typeface="Verdana"/>
                <a:ea typeface="Segoe UI"/>
                <a:cs typeface="Segoe UI"/>
              </a:rPr>
              <a:t> a small part of the </a:t>
            </a:r>
            <a:r>
              <a:rPr lang="en-GB" sz="3200" b="1" dirty="0">
                <a:solidFill>
                  <a:srgbClr val="1C0D70"/>
                </a:solidFill>
                <a:latin typeface="Verdana"/>
                <a:ea typeface="Segoe UI"/>
                <a:cs typeface="Segoe UI"/>
              </a:rPr>
              <a:t>care Demelza</a:t>
            </a:r>
            <a:r>
              <a:rPr lang="en-GB" sz="3200" b="1" i="0" u="none" strike="noStrike" baseline="0" dirty="0">
                <a:solidFill>
                  <a:srgbClr val="1C0D70"/>
                </a:solidFill>
                <a:latin typeface="Verdana"/>
                <a:ea typeface="Segoe UI"/>
                <a:cs typeface="Segoe UI"/>
              </a:rPr>
              <a:t> provide.</a:t>
            </a:r>
            <a:r>
              <a:rPr sz="3200" b="0" i="0" dirty="0">
                <a:solidFill>
                  <a:srgbClr val="000000"/>
                </a:solidFill>
                <a:latin typeface="Verdana"/>
                <a:ea typeface="Verdana"/>
                <a:cs typeface="Verdana"/>
              </a:rPr>
              <a:t>​</a:t>
            </a:r>
            <a:endParaRPr lang="en-GB" dirty="0"/>
          </a:p>
          <a:p>
            <a:pPr marL="171450" indent="-171450" algn="ctr">
              <a:lnSpc>
                <a:spcPct val="110000"/>
              </a:lnSpc>
              <a:spcAft>
                <a:spcPts val="600"/>
              </a:spcAft>
              <a:buFont typeface="Arial" panose="020B0604020202020204" pitchFamily="34" charset="0"/>
              <a:buChar char="•"/>
            </a:pPr>
            <a:endParaRPr lang="en-GB" sz="1400" dirty="0" err="1">
              <a:solidFill>
                <a:schemeClr val="accent6"/>
              </a:solidFill>
            </a:endParaRPr>
          </a:p>
        </p:txBody>
      </p:sp>
    </p:spTree>
    <p:extLst>
      <p:ext uri="{BB962C8B-B14F-4D97-AF65-F5344CB8AC3E}">
        <p14:creationId xmlns:p14="http://schemas.microsoft.com/office/powerpoint/2010/main" val="3140929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9B29823-7AD6-13F9-79D1-99826D0998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B776DF7-31E7-5F0C-96CC-8F727D82D9D2}"/>
              </a:ext>
            </a:extLst>
          </p:cNvPr>
          <p:cNvSpPr txBox="1"/>
          <p:nvPr/>
        </p:nvSpPr>
        <p:spPr>
          <a:xfrm>
            <a:off x="2363611" y="867833"/>
            <a:ext cx="7464777" cy="104599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a:solidFill>
                  <a:srgbClr val="1C0D70"/>
                </a:solidFill>
                <a:ea typeface="Verdana"/>
              </a:rPr>
              <a:t>Correct!</a:t>
            </a:r>
            <a:endParaRPr lang="en-GB" sz="5400" b="1" dirty="0">
              <a:solidFill>
                <a:srgbClr val="1C0D70"/>
              </a:solidFill>
              <a:ea typeface="Verdana"/>
            </a:endParaRP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
        <p:nvSpPr>
          <p:cNvPr id="4" name="TextBox 3">
            <a:extLst>
              <a:ext uri="{FF2B5EF4-FFF2-40B4-BE49-F238E27FC236}">
                <a16:creationId xmlns:a16="http://schemas.microsoft.com/office/drawing/2014/main" id="{D3A28E28-6418-89B8-6532-84073745CC08}"/>
              </a:ext>
            </a:extLst>
          </p:cNvPr>
          <p:cNvSpPr txBox="1"/>
          <p:nvPr/>
        </p:nvSpPr>
        <p:spPr>
          <a:xfrm>
            <a:off x="2363611" y="2278944"/>
            <a:ext cx="7464777" cy="26772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200" b="1" dirty="0">
                <a:solidFill>
                  <a:srgbClr val="1C0D70"/>
                </a:solidFill>
                <a:ea typeface="Verdana"/>
              </a:rPr>
              <a:t>This is secured for the next 3 years, however we can only use on direct clinical care which is only a small part of the care Demelza provide.</a:t>
            </a:r>
          </a:p>
          <a:p>
            <a:pPr marL="171450" indent="-171450" algn="l">
              <a:lnSpc>
                <a:spcPct val="110000"/>
              </a:lnSpc>
              <a:spcAft>
                <a:spcPts val="600"/>
              </a:spcAft>
              <a:buFont typeface="Arial" panose="020B0604020202020204" pitchFamily="34" charset="0"/>
              <a:buChar char="•"/>
            </a:pPr>
            <a:endParaRPr lang="en-GB" sz="1400" dirty="0" err="1">
              <a:solidFill>
                <a:schemeClr val="accent6"/>
              </a:solidFill>
            </a:endParaRPr>
          </a:p>
        </p:txBody>
      </p:sp>
    </p:spTree>
    <p:extLst>
      <p:ext uri="{BB962C8B-B14F-4D97-AF65-F5344CB8AC3E}">
        <p14:creationId xmlns:p14="http://schemas.microsoft.com/office/powerpoint/2010/main" val="1948300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20CDE-699C-755D-A39C-500317CC199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536B783-C56E-E4C1-B6B6-6CF3CBCF3F57}"/>
              </a:ext>
            </a:extLst>
          </p:cNvPr>
          <p:cNvSpPr>
            <a:spLocks noGrp="1"/>
          </p:cNvSpPr>
          <p:nvPr>
            <p:ph type="title"/>
          </p:nvPr>
        </p:nvSpPr>
        <p:spPr/>
        <p:txBody>
          <a:bodyPr>
            <a:normAutofit/>
          </a:bodyPr>
          <a:lstStyle/>
          <a:p>
            <a:r>
              <a:rPr lang="en-GB" sz="4400" dirty="0"/>
              <a:t>Get involved!</a:t>
            </a:r>
          </a:p>
        </p:txBody>
      </p:sp>
      <p:sp>
        <p:nvSpPr>
          <p:cNvPr id="12" name="Text Placeholder 11">
            <a:extLst>
              <a:ext uri="{FF2B5EF4-FFF2-40B4-BE49-F238E27FC236}">
                <a16:creationId xmlns:a16="http://schemas.microsoft.com/office/drawing/2014/main" id="{24AFF5FC-F682-1AB3-EE21-9A1390058964}"/>
              </a:ext>
            </a:extLst>
          </p:cNvPr>
          <p:cNvSpPr>
            <a:spLocks noGrp="1"/>
          </p:cNvSpPr>
          <p:nvPr>
            <p:ph type="body" sz="quarter" idx="17"/>
          </p:nvPr>
        </p:nvSpPr>
        <p:spPr/>
        <p:txBody>
          <a:bodyPr vert="horz" lIns="0" tIns="0" rIns="0" bIns="0" rtlCol="0" anchor="t">
            <a:normAutofit/>
          </a:bodyPr>
          <a:lstStyle/>
          <a:p>
            <a:r>
              <a:rPr lang="en-GB" sz="1200" b="1" dirty="0">
                <a:solidFill>
                  <a:schemeClr val="accent1"/>
                </a:solidFill>
              </a:rPr>
              <a:t>Volunteering</a:t>
            </a:r>
          </a:p>
          <a:p>
            <a:endParaRPr lang="en-GB" b="1" dirty="0"/>
          </a:p>
          <a:p>
            <a:pPr marL="171450" indent="-171450">
              <a:buFont typeface="Arial" panose="020B0604020202020204" pitchFamily="34" charset="0"/>
              <a:buChar char="•"/>
            </a:pPr>
            <a:endParaRPr lang="en-GB" b="1" dirty="0"/>
          </a:p>
          <a:p>
            <a:pPr marL="171450" indent="-171450">
              <a:buFont typeface="Arial" panose="020B0604020202020204" pitchFamily="34" charset="0"/>
              <a:buChar char="•"/>
            </a:pPr>
            <a:r>
              <a:rPr lang="en-GB" dirty="0"/>
              <a:t>In our shops and retail warehouse</a:t>
            </a:r>
          </a:p>
          <a:p>
            <a:pPr marL="171450" indent="-171450">
              <a:buFont typeface="Arial" panose="020B0604020202020204" pitchFamily="34" charset="0"/>
              <a:buChar char="•"/>
            </a:pPr>
            <a:r>
              <a:rPr lang="en-GB" dirty="0"/>
              <a:t>In our gardens</a:t>
            </a:r>
          </a:p>
          <a:p>
            <a:pPr marL="171450" indent="-171450">
              <a:buFont typeface="Arial" panose="020B0604020202020204" pitchFamily="34" charset="0"/>
              <a:buChar char="•"/>
            </a:pPr>
            <a:r>
              <a:rPr lang="en-GB" dirty="0"/>
              <a:t>At events</a:t>
            </a:r>
          </a:p>
          <a:p>
            <a:pPr marL="171450" indent="-171450">
              <a:buFont typeface="Arial" panose="020B0604020202020204" pitchFamily="34" charset="0"/>
              <a:buChar char="•"/>
            </a:pPr>
            <a:r>
              <a:rPr lang="en-GB" dirty="0"/>
              <a:t>In the community</a:t>
            </a:r>
          </a:p>
          <a:p>
            <a:pPr marL="171450" indent="-171450">
              <a:buFont typeface="Arial" panose="020B0604020202020204" pitchFamily="34" charset="0"/>
              <a:buChar char="•"/>
            </a:pPr>
            <a:r>
              <a:rPr lang="en-GB" dirty="0"/>
              <a:t>Regular or ad hoc</a:t>
            </a:r>
          </a:p>
          <a:p>
            <a:endParaRPr lang="en-GB" dirty="0"/>
          </a:p>
        </p:txBody>
      </p:sp>
      <p:sp>
        <p:nvSpPr>
          <p:cNvPr id="13" name="Text Placeholder 12">
            <a:extLst>
              <a:ext uri="{FF2B5EF4-FFF2-40B4-BE49-F238E27FC236}">
                <a16:creationId xmlns:a16="http://schemas.microsoft.com/office/drawing/2014/main" id="{07925C8A-C65C-716C-7757-602FC5BAA60B}"/>
              </a:ext>
            </a:extLst>
          </p:cNvPr>
          <p:cNvSpPr>
            <a:spLocks noGrp="1"/>
          </p:cNvSpPr>
          <p:nvPr>
            <p:ph type="body" sz="quarter" idx="18"/>
          </p:nvPr>
        </p:nvSpPr>
        <p:spPr>
          <a:xfrm>
            <a:off x="3304562" y="3795115"/>
            <a:ext cx="2592387" cy="2785794"/>
          </a:xfrm>
        </p:spPr>
        <p:txBody>
          <a:bodyPr vert="horz" lIns="0" tIns="0" rIns="0" bIns="0" rtlCol="0" anchor="t">
            <a:normAutofit/>
          </a:bodyPr>
          <a:lstStyle/>
          <a:p>
            <a:r>
              <a:rPr lang="en-GB" sz="1200" b="1">
                <a:solidFill>
                  <a:schemeClr val="accent1"/>
                </a:solidFill>
              </a:rPr>
              <a:t>Events</a:t>
            </a:r>
            <a:endParaRPr lang="en-GB" sz="1200" b="1" dirty="0">
              <a:solidFill>
                <a:schemeClr val="accent1"/>
              </a:solidFill>
            </a:endParaRPr>
          </a:p>
          <a:p>
            <a:pPr>
              <a:lnSpc>
                <a:spcPct val="130000"/>
              </a:lnSpc>
            </a:pPr>
            <a:endParaRPr lang="en-GB" dirty="0">
              <a:ea typeface="Verdana"/>
            </a:endParaRPr>
          </a:p>
          <a:p>
            <a:pPr>
              <a:lnSpc>
                <a:spcPct val="130000"/>
              </a:lnSpc>
            </a:pPr>
            <a:r>
              <a:rPr lang="en-GB">
                <a:ea typeface="Verdana"/>
              </a:rPr>
              <a:t>Organise a sponsored walk/challenge as </a:t>
            </a:r>
            <a:r>
              <a:rPr lang="en-GB" dirty="0">
                <a:ea typeface="Verdana"/>
              </a:rPr>
              <a:t>a group &amp; </a:t>
            </a:r>
            <a:r>
              <a:rPr lang="en-GB">
                <a:ea typeface="Verdana"/>
              </a:rPr>
              <a:t>encourage colleagues outside of ABG.</a:t>
            </a:r>
            <a:endParaRPr lang="en-GB" dirty="0">
              <a:ea typeface="Verdana"/>
            </a:endParaRPr>
          </a:p>
          <a:p>
            <a:pPr>
              <a:lnSpc>
                <a:spcPct val="130000"/>
              </a:lnSpc>
            </a:pPr>
            <a:r>
              <a:rPr lang="en-GB"/>
              <a:t>OR</a:t>
            </a:r>
          </a:p>
          <a:p>
            <a:pPr>
              <a:lnSpc>
                <a:spcPct val="130000"/>
              </a:lnSpc>
            </a:pPr>
            <a:r>
              <a:rPr lang="en-GB" dirty="0"/>
              <a:t>Take part in a Demelza event- skydive, </a:t>
            </a:r>
            <a:r>
              <a:rPr lang="en-GB"/>
              <a:t>bubble rush, Iceland trek!</a:t>
            </a:r>
            <a:br>
              <a:rPr lang="en-GB" dirty="0"/>
            </a:br>
            <a:endParaRPr lang="en-GB">
              <a:ea typeface="Verdana"/>
            </a:endParaRPr>
          </a:p>
        </p:txBody>
      </p:sp>
      <p:sp>
        <p:nvSpPr>
          <p:cNvPr id="14" name="Text Placeholder 13">
            <a:extLst>
              <a:ext uri="{FF2B5EF4-FFF2-40B4-BE49-F238E27FC236}">
                <a16:creationId xmlns:a16="http://schemas.microsoft.com/office/drawing/2014/main" id="{4F6E0FA4-FB53-E236-41CE-029967501D8C}"/>
              </a:ext>
            </a:extLst>
          </p:cNvPr>
          <p:cNvSpPr>
            <a:spLocks noGrp="1"/>
          </p:cNvSpPr>
          <p:nvPr>
            <p:ph type="body" sz="quarter" idx="19"/>
          </p:nvPr>
        </p:nvSpPr>
        <p:spPr>
          <a:xfrm>
            <a:off x="6274161" y="3800635"/>
            <a:ext cx="2592387" cy="2267666"/>
          </a:xfrm>
        </p:spPr>
        <p:txBody>
          <a:bodyPr vert="horz" lIns="0" tIns="0" rIns="0" bIns="0" rtlCol="0" anchor="t">
            <a:normAutofit/>
          </a:bodyPr>
          <a:lstStyle/>
          <a:p>
            <a:r>
              <a:rPr lang="en-GB" sz="1200" b="1">
                <a:solidFill>
                  <a:schemeClr val="accent1"/>
                </a:solidFill>
                <a:ea typeface="Verdana"/>
              </a:rPr>
              <a:t>Awareness</a:t>
            </a:r>
            <a:endParaRPr lang="en-GB" sz="1200" b="1" dirty="0">
              <a:solidFill>
                <a:schemeClr val="accent1"/>
              </a:solidFill>
              <a:ea typeface="Verdana"/>
            </a:endParaRPr>
          </a:p>
          <a:p>
            <a:endParaRPr lang="en-GB" b="1" dirty="0"/>
          </a:p>
          <a:p>
            <a:r>
              <a:rPr lang="en-GB" dirty="0">
                <a:ea typeface="Verdana"/>
              </a:rPr>
              <a:t>Help us spread awareness on socials by </a:t>
            </a:r>
            <a:r>
              <a:rPr lang="en-GB">
                <a:ea typeface="Verdana"/>
              </a:rPr>
              <a:t>sharing campaigns and events.</a:t>
            </a:r>
          </a:p>
          <a:p>
            <a:endParaRPr lang="en-GB" dirty="0">
              <a:ea typeface="Verdana"/>
            </a:endParaRPr>
          </a:p>
          <a:p>
            <a:endParaRPr lang="en-GB" dirty="0">
              <a:ea typeface="Verdana"/>
            </a:endParaRPr>
          </a:p>
        </p:txBody>
      </p:sp>
      <p:sp>
        <p:nvSpPr>
          <p:cNvPr id="15" name="Text Placeholder 14">
            <a:extLst>
              <a:ext uri="{FF2B5EF4-FFF2-40B4-BE49-F238E27FC236}">
                <a16:creationId xmlns:a16="http://schemas.microsoft.com/office/drawing/2014/main" id="{A7CFE67C-6587-65C0-12E9-312A50E2E70F}"/>
              </a:ext>
            </a:extLst>
          </p:cNvPr>
          <p:cNvSpPr>
            <a:spLocks noGrp="1"/>
          </p:cNvSpPr>
          <p:nvPr>
            <p:ph type="body" sz="quarter" idx="20"/>
          </p:nvPr>
        </p:nvSpPr>
        <p:spPr/>
        <p:txBody>
          <a:bodyPr>
            <a:normAutofit/>
          </a:bodyPr>
          <a:lstStyle/>
          <a:p>
            <a:r>
              <a:rPr lang="en-GB" sz="1200" b="1" dirty="0">
                <a:solidFill>
                  <a:schemeClr val="accent1"/>
                </a:solidFill>
              </a:rPr>
              <a:t>Clear out for kids!</a:t>
            </a:r>
          </a:p>
          <a:p>
            <a:r>
              <a:rPr lang="en-GB" b="1" dirty="0"/>
              <a:t>All year, 29 shops</a:t>
            </a:r>
          </a:p>
          <a:p>
            <a:endParaRPr lang="en-GB" b="1" dirty="0"/>
          </a:p>
          <a:p>
            <a:r>
              <a:rPr lang="en-GB" dirty="0"/>
              <a:t>Donate your preloved fashion, gifts or furniture</a:t>
            </a:r>
          </a:p>
          <a:p>
            <a:r>
              <a:rPr lang="en-GB" dirty="0"/>
              <a:t>29 charity shops across the South East!</a:t>
            </a:r>
          </a:p>
          <a:p>
            <a:r>
              <a:rPr lang="en-GB" dirty="0"/>
              <a:t>Gift Aid your donations to add 25% on their sale price</a:t>
            </a:r>
            <a:br>
              <a:rPr lang="en-GB" dirty="0"/>
            </a:br>
            <a:endParaRPr lang="en-GB" dirty="0"/>
          </a:p>
        </p:txBody>
      </p:sp>
      <p:pic>
        <p:nvPicPr>
          <p:cNvPr id="18" name="Picture Placeholder 17" descr="A picture containing indoor, clothes, cluttered, several&#10;&#10;Description automatically generated">
            <a:extLst>
              <a:ext uri="{FF2B5EF4-FFF2-40B4-BE49-F238E27FC236}">
                <a16:creationId xmlns:a16="http://schemas.microsoft.com/office/drawing/2014/main" id="{6D22A1BB-767C-1D0A-BE23-4343E9705D07}"/>
              </a:ext>
            </a:extLst>
          </p:cNvPr>
          <p:cNvPicPr>
            <a:picLocks noGrp="1" noChangeAspect="1"/>
          </p:cNvPicPr>
          <p:nvPr>
            <p:ph type="pic" sz="quarter" idx="13"/>
          </p:nvPr>
        </p:nvPicPr>
        <p:blipFill>
          <a:blip r:embed="rId3"/>
          <a:srcRect t="1582" b="1582"/>
          <a:stretch>
            <a:fillRect/>
          </a:stretch>
        </p:blipFill>
        <p:spPr/>
      </p:pic>
      <p:pic>
        <p:nvPicPr>
          <p:cNvPr id="16" name="Picture Placeholder 15" descr="A person walking on a path&#10;&#10;AI-generated content may be incorrect.">
            <a:extLst>
              <a:ext uri="{FF2B5EF4-FFF2-40B4-BE49-F238E27FC236}">
                <a16:creationId xmlns:a16="http://schemas.microsoft.com/office/drawing/2014/main" id="{87070D04-075F-792C-64FF-912BE7B07A69}"/>
              </a:ext>
            </a:extLst>
          </p:cNvPr>
          <p:cNvPicPr>
            <a:picLocks noGrp="1" noChangeAspect="1"/>
          </p:cNvPicPr>
          <p:nvPr>
            <p:ph type="pic" sz="quarter" idx="14"/>
          </p:nvPr>
        </p:nvPicPr>
        <p:blipFill>
          <a:blip r:embed="rId4"/>
          <a:srcRect l="4121" r="4121"/>
          <a:stretch>
            <a:fillRect/>
          </a:stretch>
        </p:blipFill>
        <p:spPr>
          <a:xfrm>
            <a:off x="3304562" y="1695327"/>
            <a:ext cx="2592387" cy="1883479"/>
          </a:xfrm>
        </p:spPr>
      </p:pic>
      <p:pic>
        <p:nvPicPr>
          <p:cNvPr id="10" name="Picture Placeholder 9" descr="A screenshot of a cell phone&#10;&#10;AI-generated content may be incorrect.">
            <a:extLst>
              <a:ext uri="{FF2B5EF4-FFF2-40B4-BE49-F238E27FC236}">
                <a16:creationId xmlns:a16="http://schemas.microsoft.com/office/drawing/2014/main" id="{936843FF-32AB-5655-CDF8-97E2B3B7952F}"/>
              </a:ext>
            </a:extLst>
          </p:cNvPr>
          <p:cNvPicPr>
            <a:picLocks noGrp="1" noChangeAspect="1"/>
          </p:cNvPicPr>
          <p:nvPr>
            <p:ph type="pic" sz="quarter" idx="15"/>
          </p:nvPr>
        </p:nvPicPr>
        <p:blipFill>
          <a:blip r:embed="rId5"/>
          <a:srcRect l="11289" r="11289"/>
          <a:stretch>
            <a:fillRect/>
          </a:stretch>
        </p:blipFill>
        <p:spPr>
          <a:xfrm>
            <a:off x="6265332" y="1681222"/>
            <a:ext cx="2720778" cy="2001011"/>
          </a:xfrm>
        </p:spPr>
      </p:pic>
      <p:pic>
        <p:nvPicPr>
          <p:cNvPr id="25" name="Picture Placeholder 24" descr="A picture containing text&#10;&#10;Description automatically generated">
            <a:extLst>
              <a:ext uri="{FF2B5EF4-FFF2-40B4-BE49-F238E27FC236}">
                <a16:creationId xmlns:a16="http://schemas.microsoft.com/office/drawing/2014/main" id="{C11C82C1-0A14-D549-F4F8-3CD594F73A2C}"/>
              </a:ext>
            </a:extLst>
          </p:cNvPr>
          <p:cNvPicPr>
            <a:picLocks noGrp="1" noChangeAspect="1"/>
          </p:cNvPicPr>
          <p:nvPr>
            <p:ph type="pic" sz="quarter" idx="16"/>
          </p:nvPr>
        </p:nvPicPr>
        <p:blipFill>
          <a:blip r:embed="rId6"/>
          <a:srcRect l="759" r="759"/>
          <a:stretch>
            <a:fillRect/>
          </a:stretch>
        </p:blipFill>
        <p:spPr/>
      </p:pic>
    </p:spTree>
    <p:extLst>
      <p:ext uri="{BB962C8B-B14F-4D97-AF65-F5344CB8AC3E}">
        <p14:creationId xmlns:p14="http://schemas.microsoft.com/office/powerpoint/2010/main" val="1767313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3D480-6A11-38EB-FE50-5821D8B2A334}"/>
              </a:ext>
            </a:extLst>
          </p:cNvPr>
          <p:cNvSpPr>
            <a:spLocks noGrp="1"/>
          </p:cNvSpPr>
          <p:nvPr>
            <p:ph type="title"/>
          </p:nvPr>
        </p:nvSpPr>
        <p:spPr/>
        <p:txBody>
          <a:bodyPr>
            <a:normAutofit/>
          </a:bodyPr>
          <a:lstStyle/>
          <a:p>
            <a:r>
              <a:rPr lang="en-GB" sz="4400" dirty="0"/>
              <a:t>Thank you</a:t>
            </a:r>
          </a:p>
        </p:txBody>
      </p:sp>
    </p:spTree>
    <p:extLst>
      <p:ext uri="{BB962C8B-B14F-4D97-AF65-F5344CB8AC3E}">
        <p14:creationId xmlns:p14="http://schemas.microsoft.com/office/powerpoint/2010/main" val="3173300131"/>
      </p:ext>
    </p:extLst>
  </p:cSld>
  <p:clrMapOvr>
    <a:masterClrMapping/>
  </p:clrMapOvr>
</p:sld>
</file>

<file path=ppt/theme/theme1.xml><?xml version="1.0" encoding="utf-8"?>
<a:theme xmlns:a="http://schemas.openxmlformats.org/drawingml/2006/main" name="Office Theme">
  <a:themeElements>
    <a:clrScheme name="Demelza">
      <a:dk1>
        <a:srgbClr val="000000"/>
      </a:dk1>
      <a:lt1>
        <a:srgbClr val="FFFFFF"/>
      </a:lt1>
      <a:dk2>
        <a:srgbClr val="424242"/>
      </a:dk2>
      <a:lt2>
        <a:srgbClr val="E7E6E6"/>
      </a:lt2>
      <a:accent1>
        <a:srgbClr val="00C9B5"/>
      </a:accent1>
      <a:accent2>
        <a:srgbClr val="EDD617"/>
      </a:accent2>
      <a:accent3>
        <a:srgbClr val="EB0024"/>
      </a:accent3>
      <a:accent4>
        <a:srgbClr val="4F6BD9"/>
      </a:accent4>
      <a:accent5>
        <a:srgbClr val="EBA6FA"/>
      </a:accent5>
      <a:accent6>
        <a:srgbClr val="1C0D70"/>
      </a:accent6>
      <a:hlink>
        <a:srgbClr val="0563C1"/>
      </a:hlink>
      <a:folHlink>
        <a:srgbClr val="954F72"/>
      </a:folHlink>
    </a:clrScheme>
    <a:fontScheme name="Demelza">
      <a:majorFont>
        <a:latin typeface="Verdana"/>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ctr"/>
      <a:lstStyle>
        <a:defPPr algn="ctr">
          <a:defRPr sz="14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square" lIns="0" tIns="0" rIns="0" bIns="0" rtlCol="0">
        <a:noAutofit/>
      </a:bodyPr>
      <a:lstStyle>
        <a:defPPr marL="171450" indent="-171450" algn="l">
          <a:lnSpc>
            <a:spcPct val="110000"/>
          </a:lnSpc>
          <a:spcAft>
            <a:spcPts val="600"/>
          </a:spcAft>
          <a:buFont typeface="Arial" panose="020B0604020202020204" pitchFamily="34" charset="0"/>
          <a:buChar char="•"/>
          <a:defRPr sz="1400" dirty="0" err="1" smtClean="0">
            <a:solidFill>
              <a:schemeClr val="accent6"/>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ec1255-6db0-4c63-97bd-9df92455129c">
      <Terms xmlns="http://schemas.microsoft.com/office/infopath/2007/PartnerControls"/>
    </lcf76f155ced4ddcb4097134ff3c332f>
    <TaxCatchAll xmlns="19f6b079-261d-476c-a471-08ed9d1576b8" xsi:nil="true"/>
    <k3c1282e68424fccaa24b1bb66d79232 xmlns="28ec1255-6db0-4c63-97bd-9df92455129c">
      <Terms xmlns="http://schemas.microsoft.com/office/infopath/2007/PartnerControls"/>
    </k3c1282e68424fccaa24b1bb66d79232>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74AE78006774458FA46BEA1B74A0DE" ma:contentTypeVersion="20" ma:contentTypeDescription="Create a new document." ma:contentTypeScope="" ma:versionID="6b554d8d5aea81939dcd42f335e1b399">
  <xsd:schema xmlns:xsd="http://www.w3.org/2001/XMLSchema" xmlns:xs="http://www.w3.org/2001/XMLSchema" xmlns:p="http://schemas.microsoft.com/office/2006/metadata/properties" xmlns:ns1="http://schemas.microsoft.com/sharepoint/v3" xmlns:ns2="28ec1255-6db0-4c63-97bd-9df92455129c" xmlns:ns3="19f6b079-261d-476c-a471-08ed9d1576b8" targetNamespace="http://schemas.microsoft.com/office/2006/metadata/properties" ma:root="true" ma:fieldsID="c25fe5a94edb97f174a4c38343907c13" ns1:_="" ns2:_="" ns3:_="">
    <xsd:import namespace="http://schemas.microsoft.com/sharepoint/v3"/>
    <xsd:import namespace="28ec1255-6db0-4c63-97bd-9df92455129c"/>
    <xsd:import namespace="19f6b079-261d-476c-a471-08ed9d1576b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k3c1282e68424fccaa24b1bb66d79232"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ec1255-6db0-4c63-97bd-9df9245512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3798f6d-3605-4ae6-9d0d-e51265391b1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k3c1282e68424fccaa24b1bb66d79232" ma:index="24" nillable="true" ma:taxonomy="true" ma:internalName="k3c1282e68424fccaa24b1bb66d79232" ma:taxonomyFieldName="Thumbnail" ma:displayName="Thumbnail" ma:default="" ma:fieldId="{43c1282e-6842-4fcc-aa24-b1bb66d79232}" ma:sspId="93798f6d-3605-4ae6-9d0d-e51265391b12" ma:termSetId="8ed8c9ea-7052-4c1d-a4d7-b9c10bffea6f" ma:anchorId="00000000-0000-0000-0000-000000000000" ma:open="true" ma:isKeyword="false">
      <xsd:complexType>
        <xsd:sequence>
          <xsd:element ref="pc:Terms" minOccurs="0" maxOccurs="1"/>
        </xsd:sequence>
      </xsd:complex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6b079-261d-476c-a471-08ed9d1576b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e7da9e6-af51-4ddd-8ad7-0b56c9e8aa88}" ma:internalName="TaxCatchAll" ma:showField="CatchAllData" ma:web="19f6b079-261d-476c-a471-08ed9d1576b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5E02E0-78ED-49BE-89CC-AB8DC0484E70}">
  <ds:schemaRefs>
    <ds:schemaRef ds:uri="http://purl.org/dc/terms/"/>
    <ds:schemaRef ds:uri="http://purl.org/dc/dcmitype/"/>
    <ds:schemaRef ds:uri="http://schemas.microsoft.com/office/2006/metadata/properties"/>
    <ds:schemaRef ds:uri="28ec1255-6db0-4c63-97bd-9df92455129c"/>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19f6b079-261d-476c-a471-08ed9d1576b8"/>
    <ds:schemaRef ds:uri="http://schemas.microsoft.com/sharepoint/v3"/>
    <ds:schemaRef ds:uri="http://www.w3.org/XML/1998/namespace"/>
  </ds:schemaRefs>
</ds:datastoreItem>
</file>

<file path=customXml/itemProps2.xml><?xml version="1.0" encoding="utf-8"?>
<ds:datastoreItem xmlns:ds="http://schemas.openxmlformats.org/officeDocument/2006/customXml" ds:itemID="{24384236-F003-4941-9417-368CB1E80756}">
  <ds:schemaRefs>
    <ds:schemaRef ds:uri="http://schemas.microsoft.com/sharepoint/v3/contenttype/forms"/>
  </ds:schemaRefs>
</ds:datastoreItem>
</file>

<file path=customXml/itemProps3.xml><?xml version="1.0" encoding="utf-8"?>
<ds:datastoreItem xmlns:ds="http://schemas.openxmlformats.org/officeDocument/2006/customXml" ds:itemID="{81E806FE-BEFE-4E40-BDA3-2FBDD1DE9E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8ec1255-6db0-4c63-97bd-9df92455129c"/>
    <ds:schemaRef ds:uri="19f6b079-261d-476c-a471-08ed9d1576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2127</TotalTime>
  <Words>2255</Words>
  <Application>Microsoft Office PowerPoint</Application>
  <PresentationFormat>Widescreen</PresentationFormat>
  <Paragraphs>236</Paragraphs>
  <Slides>17</Slides>
  <Notes>16</Notes>
  <HiddenSlides>6</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Demelza &amp; ABG</vt:lpstr>
      <vt:lpstr>Key facts</vt:lpstr>
      <vt:lpstr>Demelza in East Kent</vt:lpstr>
      <vt:lpstr>How does Demelza support?</vt:lpstr>
      <vt:lpstr>Josh's Story</vt:lpstr>
      <vt:lpstr>Activity-  Quiz!!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Get involved!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can run over a maximum of three lines</dc:title>
  <dc:creator>Maria Atton</dc:creator>
  <cp:lastModifiedBy>Loren Regan</cp:lastModifiedBy>
  <cp:revision>405</cp:revision>
  <cp:lastPrinted>2023-03-21T16:39:36Z</cp:lastPrinted>
  <dcterms:created xsi:type="dcterms:W3CDTF">2023-02-08T09:59:18Z</dcterms:created>
  <dcterms:modified xsi:type="dcterms:W3CDTF">2026-03-16T21:51:44Z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0x0101004274AE78006774458FA46BEA1B74A0DE</vt:lpwstr>
  </property>
  <property fmtid="{D5CDD505-2E9C-101B-9397-08002B2CF9AE}" pid="3" name="Order">
    <vt:r8>101800</vt:r8>
  </property>
  <property fmtid="{D5CDD505-2E9C-101B-9397-08002B2CF9AE}" pid="4" name="Thumbnail">
    <vt:lpwstr/>
  </property>
  <property fmtid="{D5CDD505-2E9C-101B-9397-08002B2CF9AE}" pid="5" name="MediaServiceImageTags">
    <vt:lpwstr/>
  </property>
</Properties>
</file>